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4"/>
  </p:sldMasterIdLst>
  <p:notesMasterIdLst>
    <p:notesMasterId r:id="rId18"/>
  </p:notesMasterIdLst>
  <p:sldIdLst>
    <p:sldId id="256" r:id="rId5"/>
    <p:sldId id="265" r:id="rId6"/>
    <p:sldId id="287" r:id="rId7"/>
    <p:sldId id="295" r:id="rId8"/>
    <p:sldId id="297" r:id="rId9"/>
    <p:sldId id="304" r:id="rId10"/>
    <p:sldId id="290" r:id="rId11"/>
    <p:sldId id="299" r:id="rId12"/>
    <p:sldId id="284" r:id="rId13"/>
    <p:sldId id="292" r:id="rId14"/>
    <p:sldId id="288" r:id="rId15"/>
    <p:sldId id="293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6D0"/>
    <a:srgbClr val="534C54"/>
    <a:srgbClr val="C6D62A"/>
    <a:srgbClr val="CEDB6F"/>
    <a:srgbClr val="D2C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1E06F-FCE4-4385-D0EE-0A8FD2AF22B3}" v="8" dt="2020-06-09T18:16:41.635"/>
    <p1510:client id="{2F7B2667-7FFF-8D63-D4A3-3948F1D78550}" v="104" dt="2020-06-09T18:37:13.884"/>
    <p1510:client id="{ABBB069C-2D21-4FC9-A7D0-56DE5D1F0DFF}" v="1222" dt="2020-06-09T18:09:06.845"/>
    <p1510:client id="{C8E4EA50-208D-894F-864F-4DC595B2F377}" v="1446" dt="2020-06-09T20:00:08.626"/>
    <p1510:client id="{D3703F24-8F81-30BB-ACBD-E25C24B99FB7}" v="91" dt="2020-06-10T16:49:59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notesMaster" Target="notesMasters/notesMaster1.xml" Id="rId18" /><Relationship Type="http://schemas.openxmlformats.org/officeDocument/2006/relationships/customXml" Target="../customXml/item3.xml" Id="rId3" /><Relationship Type="http://schemas.openxmlformats.org/officeDocument/2006/relationships/theme" Target="theme/theme1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viewProps" Target="viewProp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microsoft.com/office/2015/10/relationships/revisionInfo" Target="revisionInfo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presProps" Target="presProp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tableStyles" Target="tableStyles.xml" Id="rId22" 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D5D61-7F7F-45A7-99A7-4ABCA35CC50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5F49E-D4AC-4B97-8D14-4F056616541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Doelen van deze les: </a:t>
          </a:r>
          <a:endParaRPr lang="en-US"/>
        </a:p>
      </dgm:t>
    </dgm:pt>
    <dgm:pt modelId="{A41C6656-3714-4A8C-841A-6F396CB977EE}" type="parTrans" cxnId="{46D3061F-DC0A-4892-B255-3C84CE9FAEC1}">
      <dgm:prSet/>
      <dgm:spPr/>
      <dgm:t>
        <a:bodyPr/>
        <a:lstStyle/>
        <a:p>
          <a:endParaRPr lang="en-US"/>
        </a:p>
      </dgm:t>
    </dgm:pt>
    <dgm:pt modelId="{0B633AB0-E6C1-47FA-B20C-D6D16195CDE8}" type="sibTrans" cxnId="{46D3061F-DC0A-4892-B255-3C84CE9FAEC1}">
      <dgm:prSet/>
      <dgm:spPr/>
      <dgm:t>
        <a:bodyPr/>
        <a:lstStyle/>
        <a:p>
          <a:endParaRPr lang="en-US"/>
        </a:p>
      </dgm:t>
    </dgm:pt>
    <dgm:pt modelId="{6B7AB071-00E4-4873-8230-38C08B25D6D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1. Je maakt kennis met het thema Expressie door middel van beelden.</a:t>
          </a:r>
          <a:endParaRPr lang="en-US"/>
        </a:p>
      </dgm:t>
    </dgm:pt>
    <dgm:pt modelId="{F2B3D374-12B9-49CE-B18D-918FED4848E3}" type="parTrans" cxnId="{C9144EA6-D041-4A54-943E-B287C8CDC825}">
      <dgm:prSet/>
      <dgm:spPr/>
      <dgm:t>
        <a:bodyPr/>
        <a:lstStyle/>
        <a:p>
          <a:endParaRPr lang="en-US"/>
        </a:p>
      </dgm:t>
    </dgm:pt>
    <dgm:pt modelId="{402E44E4-32F3-439F-923C-EA60F3CD7235}" type="sibTrans" cxnId="{C9144EA6-D041-4A54-943E-B287C8CDC825}">
      <dgm:prSet/>
      <dgm:spPr/>
      <dgm:t>
        <a:bodyPr/>
        <a:lstStyle/>
        <a:p>
          <a:endParaRPr lang="en-US"/>
        </a:p>
      </dgm:t>
    </dgm:pt>
    <dgm:pt modelId="{11B52215-1CD6-49DB-B5E3-52E6B46033C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2. Je kent de waarde van Beeldtaal</a:t>
          </a:r>
          <a:endParaRPr lang="en-US"/>
        </a:p>
      </dgm:t>
    </dgm:pt>
    <dgm:pt modelId="{1D4A29CE-7ABB-4094-918D-C8DAD1A5181E}" type="parTrans" cxnId="{94801971-615E-41FF-95A5-9410C423EB4A}">
      <dgm:prSet/>
      <dgm:spPr/>
      <dgm:t>
        <a:bodyPr/>
        <a:lstStyle/>
        <a:p>
          <a:endParaRPr lang="en-US"/>
        </a:p>
      </dgm:t>
    </dgm:pt>
    <dgm:pt modelId="{8DCF40C2-12D4-45A8-95C7-18C504F6CD08}" type="sibTrans" cxnId="{94801971-615E-41FF-95A5-9410C423EB4A}">
      <dgm:prSet/>
      <dgm:spPr/>
      <dgm:t>
        <a:bodyPr/>
        <a:lstStyle/>
        <a:p>
          <a:endParaRPr lang="en-US"/>
        </a:p>
      </dgm:t>
    </dgm:pt>
    <dgm:pt modelId="{F4889724-D87B-40AF-BAB6-9548A886750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3.Je bent in staat om zelf een  gevoel om te zetten in een beeld</a:t>
          </a:r>
          <a:endParaRPr lang="en-US"/>
        </a:p>
      </dgm:t>
    </dgm:pt>
    <dgm:pt modelId="{324F4948-2307-4AF6-9981-C6B029B03F89}" type="parTrans" cxnId="{A78BAB19-4EB4-410E-8774-A6C92D83EE49}">
      <dgm:prSet/>
      <dgm:spPr/>
      <dgm:t>
        <a:bodyPr/>
        <a:lstStyle/>
        <a:p>
          <a:endParaRPr lang="en-US"/>
        </a:p>
      </dgm:t>
    </dgm:pt>
    <dgm:pt modelId="{640E493B-C1A3-46DE-9DC7-6EB05A5740EE}" type="sibTrans" cxnId="{A78BAB19-4EB4-410E-8774-A6C92D83EE49}">
      <dgm:prSet/>
      <dgm:spPr/>
      <dgm:t>
        <a:bodyPr/>
        <a:lstStyle/>
        <a:p>
          <a:endParaRPr lang="en-US"/>
        </a:p>
      </dgm:t>
    </dgm:pt>
    <dgm:pt modelId="{0DBF3535-9A00-45DC-BA98-B7824926917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4.Je bent in staat om de doelgroep kennis te laten maken met Creatieve Expressie</a:t>
          </a:r>
          <a:endParaRPr lang="en-US"/>
        </a:p>
      </dgm:t>
    </dgm:pt>
    <dgm:pt modelId="{92C20843-99B3-4F80-987A-C7F30B77110F}" type="parTrans" cxnId="{54D4CCD2-A5C1-417A-9398-2ED3B642ED75}">
      <dgm:prSet/>
      <dgm:spPr/>
      <dgm:t>
        <a:bodyPr/>
        <a:lstStyle/>
        <a:p>
          <a:endParaRPr lang="en-US"/>
        </a:p>
      </dgm:t>
    </dgm:pt>
    <dgm:pt modelId="{730F98C6-CBB8-4FFB-AB3C-0DA4A99BBFA9}" type="sibTrans" cxnId="{54D4CCD2-A5C1-417A-9398-2ED3B642ED75}">
      <dgm:prSet/>
      <dgm:spPr/>
      <dgm:t>
        <a:bodyPr/>
        <a:lstStyle/>
        <a:p>
          <a:endParaRPr lang="en-US"/>
        </a:p>
      </dgm:t>
    </dgm:pt>
    <dgm:pt modelId="{6C71849B-0373-4CB2-B179-757453052A4C}" type="pres">
      <dgm:prSet presAssocID="{E6AD5D61-7F7F-45A7-99A7-4ABCA35CC500}" presName="Name0" presStyleCnt="0">
        <dgm:presLayoutVars>
          <dgm:dir/>
          <dgm:animLvl val="lvl"/>
          <dgm:resizeHandles val="exact"/>
        </dgm:presLayoutVars>
      </dgm:prSet>
      <dgm:spPr/>
    </dgm:pt>
    <dgm:pt modelId="{CCC382D0-39E8-4970-A745-B09F3786EABD}" type="pres">
      <dgm:prSet presAssocID="{0DBF3535-9A00-45DC-BA98-B7824926917D}" presName="boxAndChildren" presStyleCnt="0"/>
      <dgm:spPr/>
    </dgm:pt>
    <dgm:pt modelId="{0EB56E93-021B-4CF0-810F-D586CCB2E861}" type="pres">
      <dgm:prSet presAssocID="{0DBF3535-9A00-45DC-BA98-B7824926917D}" presName="parentTextBox" presStyleLbl="node1" presStyleIdx="0" presStyleCnt="5"/>
      <dgm:spPr/>
    </dgm:pt>
    <dgm:pt modelId="{EBB3C3AD-C21F-45CA-BA27-43B53E311876}" type="pres">
      <dgm:prSet presAssocID="{640E493B-C1A3-46DE-9DC7-6EB05A5740EE}" presName="sp" presStyleCnt="0"/>
      <dgm:spPr/>
    </dgm:pt>
    <dgm:pt modelId="{FF648012-B0DA-49F3-AEAB-19D4204363DD}" type="pres">
      <dgm:prSet presAssocID="{F4889724-D87B-40AF-BAB6-9548A886750B}" presName="arrowAndChildren" presStyleCnt="0"/>
      <dgm:spPr/>
    </dgm:pt>
    <dgm:pt modelId="{30D77E3B-AEA7-4057-BD7E-399F7793E4BD}" type="pres">
      <dgm:prSet presAssocID="{F4889724-D87B-40AF-BAB6-9548A886750B}" presName="parentTextArrow" presStyleLbl="node1" presStyleIdx="1" presStyleCnt="5"/>
      <dgm:spPr/>
    </dgm:pt>
    <dgm:pt modelId="{46D76CA6-547F-4A5E-8269-D65D01D13D70}" type="pres">
      <dgm:prSet presAssocID="{8DCF40C2-12D4-45A8-95C7-18C504F6CD08}" presName="sp" presStyleCnt="0"/>
      <dgm:spPr/>
    </dgm:pt>
    <dgm:pt modelId="{65A36AF0-72B0-4698-B016-A8BB949CC4E4}" type="pres">
      <dgm:prSet presAssocID="{11B52215-1CD6-49DB-B5E3-52E6B46033CA}" presName="arrowAndChildren" presStyleCnt="0"/>
      <dgm:spPr/>
    </dgm:pt>
    <dgm:pt modelId="{8E3EEEED-BC0D-42EE-8DEB-D49206AA5221}" type="pres">
      <dgm:prSet presAssocID="{11B52215-1CD6-49DB-B5E3-52E6B46033CA}" presName="parentTextArrow" presStyleLbl="node1" presStyleIdx="2" presStyleCnt="5"/>
      <dgm:spPr/>
    </dgm:pt>
    <dgm:pt modelId="{DFEC25F9-EFC5-4CD8-8527-A568099F0747}" type="pres">
      <dgm:prSet presAssocID="{402E44E4-32F3-439F-923C-EA60F3CD7235}" presName="sp" presStyleCnt="0"/>
      <dgm:spPr/>
    </dgm:pt>
    <dgm:pt modelId="{B071327C-9A43-471B-B809-5D0E12D2802B}" type="pres">
      <dgm:prSet presAssocID="{6B7AB071-00E4-4873-8230-38C08B25D6D7}" presName="arrowAndChildren" presStyleCnt="0"/>
      <dgm:spPr/>
    </dgm:pt>
    <dgm:pt modelId="{2D7EB3B2-A886-4A2F-B77F-F4B944B71F67}" type="pres">
      <dgm:prSet presAssocID="{6B7AB071-00E4-4873-8230-38C08B25D6D7}" presName="parentTextArrow" presStyleLbl="node1" presStyleIdx="3" presStyleCnt="5"/>
      <dgm:spPr/>
    </dgm:pt>
    <dgm:pt modelId="{D4C211E1-DEA5-4947-85C3-2DFD7F356DD0}" type="pres">
      <dgm:prSet presAssocID="{0B633AB0-E6C1-47FA-B20C-D6D16195CDE8}" presName="sp" presStyleCnt="0"/>
      <dgm:spPr/>
    </dgm:pt>
    <dgm:pt modelId="{4D86BE70-781F-4E02-81B0-F7B745BE2523}" type="pres">
      <dgm:prSet presAssocID="{0825F49E-D4AC-4B97-8D14-4F0566165410}" presName="arrowAndChildren" presStyleCnt="0"/>
      <dgm:spPr/>
    </dgm:pt>
    <dgm:pt modelId="{FE1D02B5-A51F-4D6B-AF4B-9E729A256E14}" type="pres">
      <dgm:prSet presAssocID="{0825F49E-D4AC-4B97-8D14-4F0566165410}" presName="parentTextArrow" presStyleLbl="node1" presStyleIdx="4" presStyleCnt="5"/>
      <dgm:spPr/>
    </dgm:pt>
  </dgm:ptLst>
  <dgm:cxnLst>
    <dgm:cxn modelId="{A78BAB19-4EB4-410E-8774-A6C92D83EE49}" srcId="{E6AD5D61-7F7F-45A7-99A7-4ABCA35CC500}" destId="{F4889724-D87B-40AF-BAB6-9548A886750B}" srcOrd="3" destOrd="0" parTransId="{324F4948-2307-4AF6-9981-C6B029B03F89}" sibTransId="{640E493B-C1A3-46DE-9DC7-6EB05A5740EE}"/>
    <dgm:cxn modelId="{46D3061F-DC0A-4892-B255-3C84CE9FAEC1}" srcId="{E6AD5D61-7F7F-45A7-99A7-4ABCA35CC500}" destId="{0825F49E-D4AC-4B97-8D14-4F0566165410}" srcOrd="0" destOrd="0" parTransId="{A41C6656-3714-4A8C-841A-6F396CB977EE}" sibTransId="{0B633AB0-E6C1-47FA-B20C-D6D16195CDE8}"/>
    <dgm:cxn modelId="{CD3B6A6F-75D4-4D10-AF7C-FD8AA10A8306}" type="presOf" srcId="{E6AD5D61-7F7F-45A7-99A7-4ABCA35CC500}" destId="{6C71849B-0373-4CB2-B179-757453052A4C}" srcOrd="0" destOrd="0" presId="urn:microsoft.com/office/officeart/2005/8/layout/process4"/>
    <dgm:cxn modelId="{94801971-615E-41FF-95A5-9410C423EB4A}" srcId="{E6AD5D61-7F7F-45A7-99A7-4ABCA35CC500}" destId="{11B52215-1CD6-49DB-B5E3-52E6B46033CA}" srcOrd="2" destOrd="0" parTransId="{1D4A29CE-7ABB-4094-918D-C8DAD1A5181E}" sibTransId="{8DCF40C2-12D4-45A8-95C7-18C504F6CD08}"/>
    <dgm:cxn modelId="{3CF3178B-7E30-4EE9-84E5-3E8A165FC6C0}" type="presOf" srcId="{6B7AB071-00E4-4873-8230-38C08B25D6D7}" destId="{2D7EB3B2-A886-4A2F-B77F-F4B944B71F67}" srcOrd="0" destOrd="0" presId="urn:microsoft.com/office/officeart/2005/8/layout/process4"/>
    <dgm:cxn modelId="{C9144EA6-D041-4A54-943E-B287C8CDC825}" srcId="{E6AD5D61-7F7F-45A7-99A7-4ABCA35CC500}" destId="{6B7AB071-00E4-4873-8230-38C08B25D6D7}" srcOrd="1" destOrd="0" parTransId="{F2B3D374-12B9-49CE-B18D-918FED4848E3}" sibTransId="{402E44E4-32F3-439F-923C-EA60F3CD7235}"/>
    <dgm:cxn modelId="{13197CBE-1490-4DC1-9346-E9E99D34E72B}" type="presOf" srcId="{0825F49E-D4AC-4B97-8D14-4F0566165410}" destId="{FE1D02B5-A51F-4D6B-AF4B-9E729A256E14}" srcOrd="0" destOrd="0" presId="urn:microsoft.com/office/officeart/2005/8/layout/process4"/>
    <dgm:cxn modelId="{54D4CCD2-A5C1-417A-9398-2ED3B642ED75}" srcId="{E6AD5D61-7F7F-45A7-99A7-4ABCA35CC500}" destId="{0DBF3535-9A00-45DC-BA98-B7824926917D}" srcOrd="4" destOrd="0" parTransId="{92C20843-99B3-4F80-987A-C7F30B77110F}" sibTransId="{730F98C6-CBB8-4FFB-AB3C-0DA4A99BBFA9}"/>
    <dgm:cxn modelId="{E12F39DD-D43E-4F9C-B4FD-5793ED4C8442}" type="presOf" srcId="{0DBF3535-9A00-45DC-BA98-B7824926917D}" destId="{0EB56E93-021B-4CF0-810F-D586CCB2E861}" srcOrd="0" destOrd="0" presId="urn:microsoft.com/office/officeart/2005/8/layout/process4"/>
    <dgm:cxn modelId="{D7297CEA-4E02-487E-AC39-9AA96284438F}" type="presOf" srcId="{F4889724-D87B-40AF-BAB6-9548A886750B}" destId="{30D77E3B-AEA7-4057-BD7E-399F7793E4BD}" srcOrd="0" destOrd="0" presId="urn:microsoft.com/office/officeart/2005/8/layout/process4"/>
    <dgm:cxn modelId="{E7921FFA-79A0-4477-B007-8D6056C5A6AE}" type="presOf" srcId="{11B52215-1CD6-49DB-B5E3-52E6B46033CA}" destId="{8E3EEEED-BC0D-42EE-8DEB-D49206AA5221}" srcOrd="0" destOrd="0" presId="urn:microsoft.com/office/officeart/2005/8/layout/process4"/>
    <dgm:cxn modelId="{93C050F6-325C-42DF-8B84-13A192B50884}" type="presParOf" srcId="{6C71849B-0373-4CB2-B179-757453052A4C}" destId="{CCC382D0-39E8-4970-A745-B09F3786EABD}" srcOrd="0" destOrd="0" presId="urn:microsoft.com/office/officeart/2005/8/layout/process4"/>
    <dgm:cxn modelId="{214A523D-0E3D-4ED9-8EED-BE33225CAFEC}" type="presParOf" srcId="{CCC382D0-39E8-4970-A745-B09F3786EABD}" destId="{0EB56E93-021B-4CF0-810F-D586CCB2E861}" srcOrd="0" destOrd="0" presId="urn:microsoft.com/office/officeart/2005/8/layout/process4"/>
    <dgm:cxn modelId="{DB7567A2-F85F-4F98-BDCF-B12F91992FE1}" type="presParOf" srcId="{6C71849B-0373-4CB2-B179-757453052A4C}" destId="{EBB3C3AD-C21F-45CA-BA27-43B53E311876}" srcOrd="1" destOrd="0" presId="urn:microsoft.com/office/officeart/2005/8/layout/process4"/>
    <dgm:cxn modelId="{786A3C66-04A7-4FF6-B8AA-CDDA67AE58DE}" type="presParOf" srcId="{6C71849B-0373-4CB2-B179-757453052A4C}" destId="{FF648012-B0DA-49F3-AEAB-19D4204363DD}" srcOrd="2" destOrd="0" presId="urn:microsoft.com/office/officeart/2005/8/layout/process4"/>
    <dgm:cxn modelId="{6E943180-80F2-4A99-B411-63197F8C1639}" type="presParOf" srcId="{FF648012-B0DA-49F3-AEAB-19D4204363DD}" destId="{30D77E3B-AEA7-4057-BD7E-399F7793E4BD}" srcOrd="0" destOrd="0" presId="urn:microsoft.com/office/officeart/2005/8/layout/process4"/>
    <dgm:cxn modelId="{371E496B-11A5-489A-A400-4EF2961FA284}" type="presParOf" srcId="{6C71849B-0373-4CB2-B179-757453052A4C}" destId="{46D76CA6-547F-4A5E-8269-D65D01D13D70}" srcOrd="3" destOrd="0" presId="urn:microsoft.com/office/officeart/2005/8/layout/process4"/>
    <dgm:cxn modelId="{7B3EFF2B-DB33-42F0-84E7-A1CC01652A93}" type="presParOf" srcId="{6C71849B-0373-4CB2-B179-757453052A4C}" destId="{65A36AF0-72B0-4698-B016-A8BB949CC4E4}" srcOrd="4" destOrd="0" presId="urn:microsoft.com/office/officeart/2005/8/layout/process4"/>
    <dgm:cxn modelId="{06AA008C-3428-4638-92B9-140EDD90E83B}" type="presParOf" srcId="{65A36AF0-72B0-4698-B016-A8BB949CC4E4}" destId="{8E3EEEED-BC0D-42EE-8DEB-D49206AA5221}" srcOrd="0" destOrd="0" presId="urn:microsoft.com/office/officeart/2005/8/layout/process4"/>
    <dgm:cxn modelId="{8E354E6F-A6C4-486C-8888-17DDF0F6ACDB}" type="presParOf" srcId="{6C71849B-0373-4CB2-B179-757453052A4C}" destId="{DFEC25F9-EFC5-4CD8-8527-A568099F0747}" srcOrd="5" destOrd="0" presId="urn:microsoft.com/office/officeart/2005/8/layout/process4"/>
    <dgm:cxn modelId="{06C0E8CA-F77E-4871-805C-1421550E540C}" type="presParOf" srcId="{6C71849B-0373-4CB2-B179-757453052A4C}" destId="{B071327C-9A43-471B-B809-5D0E12D2802B}" srcOrd="6" destOrd="0" presId="urn:microsoft.com/office/officeart/2005/8/layout/process4"/>
    <dgm:cxn modelId="{547C4D4B-C5BB-456E-AFBA-3EAC53EC2E46}" type="presParOf" srcId="{B071327C-9A43-471B-B809-5D0E12D2802B}" destId="{2D7EB3B2-A886-4A2F-B77F-F4B944B71F67}" srcOrd="0" destOrd="0" presId="urn:microsoft.com/office/officeart/2005/8/layout/process4"/>
    <dgm:cxn modelId="{6C718E00-6ACF-46EC-BE6D-6A12F773A238}" type="presParOf" srcId="{6C71849B-0373-4CB2-B179-757453052A4C}" destId="{D4C211E1-DEA5-4947-85C3-2DFD7F356DD0}" srcOrd="7" destOrd="0" presId="urn:microsoft.com/office/officeart/2005/8/layout/process4"/>
    <dgm:cxn modelId="{858D5DC9-3CFC-4CB2-BF2A-2307A1693DA0}" type="presParOf" srcId="{6C71849B-0373-4CB2-B179-757453052A4C}" destId="{4D86BE70-781F-4E02-81B0-F7B745BE2523}" srcOrd="8" destOrd="0" presId="urn:microsoft.com/office/officeart/2005/8/layout/process4"/>
    <dgm:cxn modelId="{EE2DC5A4-4BE4-49DF-A384-307DA229AB90}" type="presParOf" srcId="{4D86BE70-781F-4E02-81B0-F7B745BE2523}" destId="{FE1D02B5-A51F-4D6B-AF4B-9E729A256E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48880-242F-4383-B976-3236A41510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D1FB9DA-CECA-4291-AC9A-6AC42F83B0E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nl-NL" dirty="0">
              <a:latin typeface="Tw Cen MT Condensed" panose="020B0606020104020203"/>
            </a:rPr>
            <a:t>- Woordweb maken van tenminste 10 woorden.</a:t>
          </a:r>
          <a:endParaRPr lang="en-US" dirty="0"/>
        </a:p>
      </dgm:t>
    </dgm:pt>
    <dgm:pt modelId="{3E87F918-B422-4EBA-8663-178D1F395138}" type="parTrans" cxnId="{9A6B5935-7B83-4B77-B9B5-20E69AC905B8}">
      <dgm:prSet/>
      <dgm:spPr/>
      <dgm:t>
        <a:bodyPr/>
        <a:lstStyle/>
        <a:p>
          <a:endParaRPr lang="en-US"/>
        </a:p>
      </dgm:t>
    </dgm:pt>
    <dgm:pt modelId="{ECBED6CC-B7A4-452C-A5AF-9402B1CC74A6}" type="sibTrans" cxnId="{9A6B5935-7B83-4B77-B9B5-20E69AC905B8}">
      <dgm:prSet/>
      <dgm:spPr/>
      <dgm:t>
        <a:bodyPr/>
        <a:lstStyle/>
        <a:p>
          <a:endParaRPr lang="en-US"/>
        </a:p>
      </dgm:t>
    </dgm:pt>
    <dgm:pt modelId="{2C97EFB4-57C3-4E0B-B130-D80266B2E9C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Tw Cen MT Condensed" panose="020B0606020104020203"/>
            </a:rPr>
            <a:t>-Kies er 1 of meerdere woorden uit die er uit springen voor jou</a:t>
          </a:r>
        </a:p>
      </dgm:t>
    </dgm:pt>
    <dgm:pt modelId="{AA90ABFA-BA48-4CB4-AAED-F0B827993868}" type="parTrans" cxnId="{DD8A1E63-EF4C-4955-9102-758BA73734E4}">
      <dgm:prSet/>
      <dgm:spPr/>
      <dgm:t>
        <a:bodyPr/>
        <a:lstStyle/>
        <a:p>
          <a:endParaRPr lang="en-US"/>
        </a:p>
      </dgm:t>
    </dgm:pt>
    <dgm:pt modelId="{AF04F480-D9EF-4AC0-B73C-9F79CBAA5637}" type="sibTrans" cxnId="{DD8A1E63-EF4C-4955-9102-758BA73734E4}">
      <dgm:prSet/>
      <dgm:spPr/>
      <dgm:t>
        <a:bodyPr/>
        <a:lstStyle/>
        <a:p>
          <a:endParaRPr lang="en-US"/>
        </a:p>
      </dgm:t>
    </dgm:pt>
    <dgm:pt modelId="{80FC4147-40BF-434C-8EDC-452C40E7EBE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Tw Cen MT Condensed" panose="020B0606020104020203"/>
            </a:rPr>
            <a:t>- Van dit woord (of woorden) maak je een globale tekening.(een schets)</a:t>
          </a:r>
          <a:endParaRPr lang="en-US" dirty="0">
            <a:latin typeface="Tw Cen MT Condensed" panose="020B0606020104020203"/>
          </a:endParaRPr>
        </a:p>
      </dgm:t>
    </dgm:pt>
    <dgm:pt modelId="{AB8D8BC2-5940-45FA-975C-A0DDCBB93601}" type="parTrans" cxnId="{ED04112E-A901-4877-96C1-522DDB242B4A}">
      <dgm:prSet/>
      <dgm:spPr/>
      <dgm:t>
        <a:bodyPr/>
        <a:lstStyle/>
        <a:p>
          <a:endParaRPr lang="en-US"/>
        </a:p>
      </dgm:t>
    </dgm:pt>
    <dgm:pt modelId="{E05F71D1-870F-401F-A7B2-2BAB17D954AA}" type="sibTrans" cxnId="{ED04112E-A901-4877-96C1-522DDB242B4A}">
      <dgm:prSet/>
      <dgm:spPr/>
      <dgm:t>
        <a:bodyPr/>
        <a:lstStyle/>
        <a:p>
          <a:endParaRPr lang="en-US"/>
        </a:p>
      </dgm:t>
    </dgm:pt>
    <dgm:pt modelId="{055F6EA1-111A-48F1-B203-0B594F02FCB2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nl-NL" dirty="0">
              <a:latin typeface="Tw Cen MT Condensed" panose="020B0606020104020203"/>
            </a:rPr>
            <a:t>- Deze schets gebruik je om tot een idee te komen voor een eindwerkstuk.</a:t>
          </a:r>
          <a:endParaRPr lang="nl-NL" dirty="0"/>
        </a:p>
      </dgm:t>
    </dgm:pt>
    <dgm:pt modelId="{31B92885-0823-4E89-88E2-6A0BAD465D27}" type="parTrans" cxnId="{28F5238A-A7E7-40F8-98CA-91D8EBAE430A}">
      <dgm:prSet/>
      <dgm:spPr/>
      <dgm:t>
        <a:bodyPr/>
        <a:lstStyle/>
        <a:p>
          <a:endParaRPr lang="nl-NL"/>
        </a:p>
      </dgm:t>
    </dgm:pt>
    <dgm:pt modelId="{DEB6CF12-064E-4DD5-AD27-61015E6D0E29}" type="sibTrans" cxnId="{28F5238A-A7E7-40F8-98CA-91D8EBAE430A}">
      <dgm:prSet/>
      <dgm:spPr/>
      <dgm:t>
        <a:bodyPr/>
        <a:lstStyle/>
        <a:p>
          <a:endParaRPr lang="nl-NL"/>
        </a:p>
      </dgm:t>
    </dgm:pt>
    <dgm:pt modelId="{F77C392D-C2CD-430A-A1D3-4113745C55E6}" type="pres">
      <dgm:prSet presAssocID="{25B48880-242F-4383-B976-3236A4151096}" presName="root" presStyleCnt="0">
        <dgm:presLayoutVars>
          <dgm:dir/>
          <dgm:resizeHandles val="exact"/>
        </dgm:presLayoutVars>
      </dgm:prSet>
      <dgm:spPr/>
    </dgm:pt>
    <dgm:pt modelId="{C8617FC1-BD3D-4A31-86C3-90230815CD6C}" type="pres">
      <dgm:prSet presAssocID="{DD1FB9DA-CECA-4291-AC9A-6AC42F83B0EE}" presName="compNode" presStyleCnt="0"/>
      <dgm:spPr/>
    </dgm:pt>
    <dgm:pt modelId="{3B6FBAB9-4595-4698-AA71-63C9BBE00FBD}" type="pres">
      <dgm:prSet presAssocID="{DD1FB9DA-CECA-4291-AC9A-6AC42F83B0EE}" presName="bgRect" presStyleLbl="bgShp" presStyleIdx="0" presStyleCnt="4"/>
      <dgm:spPr/>
    </dgm:pt>
    <dgm:pt modelId="{0D00C76C-FD86-4FFC-BFA5-85BC3EC4B800}" type="pres">
      <dgm:prSet presAssocID="{DD1FB9DA-CECA-4291-AC9A-6AC42F83B0EE}" presName="iconRect" presStyleLbl="node1" presStyleIdx="0" presStyleCnt="4" custLinFactNeighborX="-8632" custLinFactNeighborY="46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32AB062F-A472-4240-979C-5F67428F6458}" type="pres">
      <dgm:prSet presAssocID="{DD1FB9DA-CECA-4291-AC9A-6AC42F83B0EE}" presName="spaceRect" presStyleCnt="0"/>
      <dgm:spPr/>
    </dgm:pt>
    <dgm:pt modelId="{008A3B87-7B39-4D54-AFF1-BF362E7574E4}" type="pres">
      <dgm:prSet presAssocID="{DD1FB9DA-CECA-4291-AC9A-6AC42F83B0EE}" presName="parTx" presStyleLbl="revTx" presStyleIdx="0" presStyleCnt="4">
        <dgm:presLayoutVars>
          <dgm:chMax val="0"/>
          <dgm:chPref val="0"/>
        </dgm:presLayoutVars>
      </dgm:prSet>
      <dgm:spPr/>
    </dgm:pt>
    <dgm:pt modelId="{DA40BB40-2AFC-46D6-BC7E-4C59A4F3C4EF}" type="pres">
      <dgm:prSet presAssocID="{ECBED6CC-B7A4-452C-A5AF-9402B1CC74A6}" presName="sibTrans" presStyleCnt="0"/>
      <dgm:spPr/>
    </dgm:pt>
    <dgm:pt modelId="{A8922561-C581-4132-83EC-64CAF5964CFB}" type="pres">
      <dgm:prSet presAssocID="{2C97EFB4-57C3-4E0B-B130-D80266B2E9CC}" presName="compNode" presStyleCnt="0"/>
      <dgm:spPr/>
    </dgm:pt>
    <dgm:pt modelId="{B7784C30-5B61-4932-8EC0-659BC5005FD5}" type="pres">
      <dgm:prSet presAssocID="{2C97EFB4-57C3-4E0B-B130-D80266B2E9CC}" presName="bgRect" presStyleLbl="bgShp" presStyleIdx="1" presStyleCnt="4"/>
      <dgm:spPr/>
    </dgm:pt>
    <dgm:pt modelId="{2675A1CD-D4BE-4344-B00B-2EB6F359AF25}" type="pres">
      <dgm:prSet presAssocID="{2C97EFB4-57C3-4E0B-B130-D80266B2E9C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CDABB835-BFAE-4DCE-BAF1-240B2A72922B}" type="pres">
      <dgm:prSet presAssocID="{2C97EFB4-57C3-4E0B-B130-D80266B2E9CC}" presName="spaceRect" presStyleCnt="0"/>
      <dgm:spPr/>
    </dgm:pt>
    <dgm:pt modelId="{89532CEC-70E0-4F94-8642-076E1D99DF96}" type="pres">
      <dgm:prSet presAssocID="{2C97EFB4-57C3-4E0B-B130-D80266B2E9CC}" presName="parTx" presStyleLbl="revTx" presStyleIdx="1" presStyleCnt="4">
        <dgm:presLayoutVars>
          <dgm:chMax val="0"/>
          <dgm:chPref val="0"/>
        </dgm:presLayoutVars>
      </dgm:prSet>
      <dgm:spPr/>
    </dgm:pt>
    <dgm:pt modelId="{9E23F422-44DF-4109-A0BD-FE5C9B6928E2}" type="pres">
      <dgm:prSet presAssocID="{AF04F480-D9EF-4AC0-B73C-9F79CBAA5637}" presName="sibTrans" presStyleCnt="0"/>
      <dgm:spPr/>
    </dgm:pt>
    <dgm:pt modelId="{9DDBC776-DD8A-4A9D-B032-F1B6EFEED958}" type="pres">
      <dgm:prSet presAssocID="{80FC4147-40BF-434C-8EDC-452C40E7EBE1}" presName="compNode" presStyleCnt="0"/>
      <dgm:spPr/>
    </dgm:pt>
    <dgm:pt modelId="{33EA3F9C-6240-4F66-A988-F24D63495F29}" type="pres">
      <dgm:prSet presAssocID="{80FC4147-40BF-434C-8EDC-452C40E7EBE1}" presName="bgRect" presStyleLbl="bgShp" presStyleIdx="2" presStyleCnt="4" custLinFactNeighborX="-7906" custLinFactNeighborY="-3306"/>
      <dgm:spPr/>
    </dgm:pt>
    <dgm:pt modelId="{485369D4-5D99-4564-A2CB-1477F8991E13}" type="pres">
      <dgm:prSet presAssocID="{80FC4147-40BF-434C-8EDC-452C40E7EBE1}" presName="iconRect" presStyleLbl="node1" presStyleIdx="2" presStyleCnt="4" custLinFactNeighborX="7384" custLinFactNeighborY="-1053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icket bat and ball"/>
        </a:ext>
      </dgm:extLst>
    </dgm:pt>
    <dgm:pt modelId="{0154A17E-5C8F-4264-8AAC-83A799D7C72C}" type="pres">
      <dgm:prSet presAssocID="{80FC4147-40BF-434C-8EDC-452C40E7EBE1}" presName="spaceRect" presStyleCnt="0"/>
      <dgm:spPr/>
    </dgm:pt>
    <dgm:pt modelId="{5B6E2286-D013-4CBF-8ED6-C31417F07B1A}" type="pres">
      <dgm:prSet presAssocID="{80FC4147-40BF-434C-8EDC-452C40E7EBE1}" presName="parTx" presStyleLbl="revTx" presStyleIdx="2" presStyleCnt="4" custScaleX="96698">
        <dgm:presLayoutVars>
          <dgm:chMax val="0"/>
          <dgm:chPref val="0"/>
        </dgm:presLayoutVars>
      </dgm:prSet>
      <dgm:spPr/>
    </dgm:pt>
    <dgm:pt modelId="{6EF52790-70DC-409B-960A-51860FF62F66}" type="pres">
      <dgm:prSet presAssocID="{E05F71D1-870F-401F-A7B2-2BAB17D954AA}" presName="sibTrans" presStyleCnt="0"/>
      <dgm:spPr/>
    </dgm:pt>
    <dgm:pt modelId="{F47CCDC4-5B8B-40B1-8A5B-67F19BD8BD0E}" type="pres">
      <dgm:prSet presAssocID="{055F6EA1-111A-48F1-B203-0B594F02FCB2}" presName="compNode" presStyleCnt="0"/>
      <dgm:spPr/>
    </dgm:pt>
    <dgm:pt modelId="{0BD36821-419E-42BE-99C4-D5334BCD2E9B}" type="pres">
      <dgm:prSet presAssocID="{055F6EA1-111A-48F1-B203-0B594F02FCB2}" presName="bgRect" presStyleLbl="bgShp" presStyleIdx="3" presStyleCnt="4"/>
      <dgm:spPr/>
    </dgm:pt>
    <dgm:pt modelId="{316434CE-DC78-4963-9F56-2471C59B6B91}" type="pres">
      <dgm:prSet presAssocID="{055F6EA1-111A-48F1-B203-0B594F02FCB2}" presName="iconRect" presStyleLbl="node1" presStyleIdx="3" presStyleCnt="4"/>
      <dgm:spPr/>
    </dgm:pt>
    <dgm:pt modelId="{32B87156-8B54-4CDB-8C27-01700F320995}" type="pres">
      <dgm:prSet presAssocID="{055F6EA1-111A-48F1-B203-0B594F02FCB2}" presName="spaceRect" presStyleCnt="0"/>
      <dgm:spPr/>
    </dgm:pt>
    <dgm:pt modelId="{18EF0D7F-C018-4626-B442-67FB7D493F9F}" type="pres">
      <dgm:prSet presAssocID="{055F6EA1-111A-48F1-B203-0B594F02FCB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23E992D-0F64-4532-A0C7-036212DA8A95}" type="presOf" srcId="{80FC4147-40BF-434C-8EDC-452C40E7EBE1}" destId="{5B6E2286-D013-4CBF-8ED6-C31417F07B1A}" srcOrd="0" destOrd="0" presId="urn:microsoft.com/office/officeart/2018/2/layout/IconVerticalSolidList"/>
    <dgm:cxn modelId="{ED04112E-A901-4877-96C1-522DDB242B4A}" srcId="{25B48880-242F-4383-B976-3236A4151096}" destId="{80FC4147-40BF-434C-8EDC-452C40E7EBE1}" srcOrd="2" destOrd="0" parTransId="{AB8D8BC2-5940-45FA-975C-A0DDCBB93601}" sibTransId="{E05F71D1-870F-401F-A7B2-2BAB17D954AA}"/>
    <dgm:cxn modelId="{9A6B5935-7B83-4B77-B9B5-20E69AC905B8}" srcId="{25B48880-242F-4383-B976-3236A4151096}" destId="{DD1FB9DA-CECA-4291-AC9A-6AC42F83B0EE}" srcOrd="0" destOrd="0" parTransId="{3E87F918-B422-4EBA-8663-178D1F395138}" sibTransId="{ECBED6CC-B7A4-452C-A5AF-9402B1CC74A6}"/>
    <dgm:cxn modelId="{DD8A1E63-EF4C-4955-9102-758BA73734E4}" srcId="{25B48880-242F-4383-B976-3236A4151096}" destId="{2C97EFB4-57C3-4E0B-B130-D80266B2E9CC}" srcOrd="1" destOrd="0" parTransId="{AA90ABFA-BA48-4CB4-AAED-F0B827993868}" sibTransId="{AF04F480-D9EF-4AC0-B73C-9F79CBAA5637}"/>
    <dgm:cxn modelId="{FF6E666E-19EE-44BC-8788-F18AF505D8CA}" type="presOf" srcId="{DD1FB9DA-CECA-4291-AC9A-6AC42F83B0EE}" destId="{008A3B87-7B39-4D54-AFF1-BF362E7574E4}" srcOrd="0" destOrd="0" presId="urn:microsoft.com/office/officeart/2018/2/layout/IconVerticalSolidList"/>
    <dgm:cxn modelId="{28F5238A-A7E7-40F8-98CA-91D8EBAE430A}" srcId="{25B48880-242F-4383-B976-3236A4151096}" destId="{055F6EA1-111A-48F1-B203-0B594F02FCB2}" srcOrd="3" destOrd="0" parTransId="{31B92885-0823-4E89-88E2-6A0BAD465D27}" sibTransId="{DEB6CF12-064E-4DD5-AD27-61015E6D0E29}"/>
    <dgm:cxn modelId="{C106ABA1-B196-46E9-828C-F6D08E7D87F4}" type="presOf" srcId="{25B48880-242F-4383-B976-3236A4151096}" destId="{F77C392D-C2CD-430A-A1D3-4113745C55E6}" srcOrd="0" destOrd="0" presId="urn:microsoft.com/office/officeart/2018/2/layout/IconVerticalSolidList"/>
    <dgm:cxn modelId="{EB2CFEDA-3D88-4E6F-9487-8E0C0C797E1B}" type="presOf" srcId="{2C97EFB4-57C3-4E0B-B130-D80266B2E9CC}" destId="{89532CEC-70E0-4F94-8642-076E1D99DF96}" srcOrd="0" destOrd="0" presId="urn:microsoft.com/office/officeart/2018/2/layout/IconVerticalSolidList"/>
    <dgm:cxn modelId="{FF2045E1-55FF-431C-9B8E-CB5A816DC5DC}" type="presOf" srcId="{055F6EA1-111A-48F1-B203-0B594F02FCB2}" destId="{18EF0D7F-C018-4626-B442-67FB7D493F9F}" srcOrd="0" destOrd="0" presId="urn:microsoft.com/office/officeart/2018/2/layout/IconVerticalSolidList"/>
    <dgm:cxn modelId="{3199BDC3-2A60-47A8-A817-6161D1CC05C6}" type="presParOf" srcId="{F77C392D-C2CD-430A-A1D3-4113745C55E6}" destId="{C8617FC1-BD3D-4A31-86C3-90230815CD6C}" srcOrd="0" destOrd="0" presId="urn:microsoft.com/office/officeart/2018/2/layout/IconVerticalSolidList"/>
    <dgm:cxn modelId="{6936DA67-36C0-4187-8074-ADC2A3B52B14}" type="presParOf" srcId="{C8617FC1-BD3D-4A31-86C3-90230815CD6C}" destId="{3B6FBAB9-4595-4698-AA71-63C9BBE00FBD}" srcOrd="0" destOrd="0" presId="urn:microsoft.com/office/officeart/2018/2/layout/IconVerticalSolidList"/>
    <dgm:cxn modelId="{DD48213A-0DF3-4469-97BD-D0E748B02192}" type="presParOf" srcId="{C8617FC1-BD3D-4A31-86C3-90230815CD6C}" destId="{0D00C76C-FD86-4FFC-BFA5-85BC3EC4B800}" srcOrd="1" destOrd="0" presId="urn:microsoft.com/office/officeart/2018/2/layout/IconVerticalSolidList"/>
    <dgm:cxn modelId="{E718B003-5340-4EFE-B4D4-E81179ABE3B2}" type="presParOf" srcId="{C8617FC1-BD3D-4A31-86C3-90230815CD6C}" destId="{32AB062F-A472-4240-979C-5F67428F6458}" srcOrd="2" destOrd="0" presId="urn:microsoft.com/office/officeart/2018/2/layout/IconVerticalSolidList"/>
    <dgm:cxn modelId="{34C8C552-1A51-4667-B73D-AC241D40A71B}" type="presParOf" srcId="{C8617FC1-BD3D-4A31-86C3-90230815CD6C}" destId="{008A3B87-7B39-4D54-AFF1-BF362E7574E4}" srcOrd="3" destOrd="0" presId="urn:microsoft.com/office/officeart/2018/2/layout/IconVerticalSolidList"/>
    <dgm:cxn modelId="{A941D1A9-E117-4E94-9935-D97CB4733995}" type="presParOf" srcId="{F77C392D-C2CD-430A-A1D3-4113745C55E6}" destId="{DA40BB40-2AFC-46D6-BC7E-4C59A4F3C4EF}" srcOrd="1" destOrd="0" presId="urn:microsoft.com/office/officeart/2018/2/layout/IconVerticalSolidList"/>
    <dgm:cxn modelId="{135BBF56-D17B-4722-8B9B-0F1F7DCDAB07}" type="presParOf" srcId="{F77C392D-C2CD-430A-A1D3-4113745C55E6}" destId="{A8922561-C581-4132-83EC-64CAF5964CFB}" srcOrd="2" destOrd="0" presId="urn:microsoft.com/office/officeart/2018/2/layout/IconVerticalSolidList"/>
    <dgm:cxn modelId="{5EF12CBD-2439-4CB1-A542-883EEF796C15}" type="presParOf" srcId="{A8922561-C581-4132-83EC-64CAF5964CFB}" destId="{B7784C30-5B61-4932-8EC0-659BC5005FD5}" srcOrd="0" destOrd="0" presId="urn:microsoft.com/office/officeart/2018/2/layout/IconVerticalSolidList"/>
    <dgm:cxn modelId="{257A1ADF-6067-465A-9A37-C2BCDF5A758B}" type="presParOf" srcId="{A8922561-C581-4132-83EC-64CAF5964CFB}" destId="{2675A1CD-D4BE-4344-B00B-2EB6F359AF25}" srcOrd="1" destOrd="0" presId="urn:microsoft.com/office/officeart/2018/2/layout/IconVerticalSolidList"/>
    <dgm:cxn modelId="{B0FA62E2-39A0-4B04-97FF-EF4E380655BF}" type="presParOf" srcId="{A8922561-C581-4132-83EC-64CAF5964CFB}" destId="{CDABB835-BFAE-4DCE-BAF1-240B2A72922B}" srcOrd="2" destOrd="0" presId="urn:microsoft.com/office/officeart/2018/2/layout/IconVerticalSolidList"/>
    <dgm:cxn modelId="{00A984AE-0268-4CAA-BE77-1EA6C8960CF2}" type="presParOf" srcId="{A8922561-C581-4132-83EC-64CAF5964CFB}" destId="{89532CEC-70E0-4F94-8642-076E1D99DF96}" srcOrd="3" destOrd="0" presId="urn:microsoft.com/office/officeart/2018/2/layout/IconVerticalSolidList"/>
    <dgm:cxn modelId="{0A444391-996D-4E4E-81BA-77BA3F3AD1C3}" type="presParOf" srcId="{F77C392D-C2CD-430A-A1D3-4113745C55E6}" destId="{9E23F422-44DF-4109-A0BD-FE5C9B6928E2}" srcOrd="3" destOrd="0" presId="urn:microsoft.com/office/officeart/2018/2/layout/IconVerticalSolidList"/>
    <dgm:cxn modelId="{585AAE5A-E894-4ABD-ACB8-5966F4094FC0}" type="presParOf" srcId="{F77C392D-C2CD-430A-A1D3-4113745C55E6}" destId="{9DDBC776-DD8A-4A9D-B032-F1B6EFEED958}" srcOrd="4" destOrd="0" presId="urn:microsoft.com/office/officeart/2018/2/layout/IconVerticalSolidList"/>
    <dgm:cxn modelId="{752C7B1E-B559-43D2-8C8B-90BECE4EDCCE}" type="presParOf" srcId="{9DDBC776-DD8A-4A9D-B032-F1B6EFEED958}" destId="{33EA3F9C-6240-4F66-A988-F24D63495F29}" srcOrd="0" destOrd="0" presId="urn:microsoft.com/office/officeart/2018/2/layout/IconVerticalSolidList"/>
    <dgm:cxn modelId="{9D214B7E-D5BE-4E0A-8701-41383009B8D5}" type="presParOf" srcId="{9DDBC776-DD8A-4A9D-B032-F1B6EFEED958}" destId="{485369D4-5D99-4564-A2CB-1477F8991E13}" srcOrd="1" destOrd="0" presId="urn:microsoft.com/office/officeart/2018/2/layout/IconVerticalSolidList"/>
    <dgm:cxn modelId="{82CB66E9-1562-4111-BB74-6F486FE4EC45}" type="presParOf" srcId="{9DDBC776-DD8A-4A9D-B032-F1B6EFEED958}" destId="{0154A17E-5C8F-4264-8AAC-83A799D7C72C}" srcOrd="2" destOrd="0" presId="urn:microsoft.com/office/officeart/2018/2/layout/IconVerticalSolidList"/>
    <dgm:cxn modelId="{97DE2406-E136-4BC3-9EAE-506F2D28ABF5}" type="presParOf" srcId="{9DDBC776-DD8A-4A9D-B032-F1B6EFEED958}" destId="{5B6E2286-D013-4CBF-8ED6-C31417F07B1A}" srcOrd="3" destOrd="0" presId="urn:microsoft.com/office/officeart/2018/2/layout/IconVerticalSolidList"/>
    <dgm:cxn modelId="{50C98C39-C386-407F-858B-8C3227F8C17B}" type="presParOf" srcId="{F77C392D-C2CD-430A-A1D3-4113745C55E6}" destId="{6EF52790-70DC-409B-960A-51860FF62F66}" srcOrd="5" destOrd="0" presId="urn:microsoft.com/office/officeart/2018/2/layout/IconVerticalSolidList"/>
    <dgm:cxn modelId="{09B1FD68-56F4-4D71-AA6C-0F84ED1D7AA1}" type="presParOf" srcId="{F77C392D-C2CD-430A-A1D3-4113745C55E6}" destId="{F47CCDC4-5B8B-40B1-8A5B-67F19BD8BD0E}" srcOrd="6" destOrd="0" presId="urn:microsoft.com/office/officeart/2018/2/layout/IconVerticalSolidList"/>
    <dgm:cxn modelId="{9657F102-0AB9-4766-9063-9F5FFDAAA733}" type="presParOf" srcId="{F47CCDC4-5B8B-40B1-8A5B-67F19BD8BD0E}" destId="{0BD36821-419E-42BE-99C4-D5334BCD2E9B}" srcOrd="0" destOrd="0" presId="urn:microsoft.com/office/officeart/2018/2/layout/IconVerticalSolidList"/>
    <dgm:cxn modelId="{B8857DEA-1C65-4725-8800-22A019607110}" type="presParOf" srcId="{F47CCDC4-5B8B-40B1-8A5B-67F19BD8BD0E}" destId="{316434CE-DC78-4963-9F56-2471C59B6B91}" srcOrd="1" destOrd="0" presId="urn:microsoft.com/office/officeart/2018/2/layout/IconVerticalSolidList"/>
    <dgm:cxn modelId="{0D7805B3-7B68-4DBB-B96A-5A8A963C3F33}" type="presParOf" srcId="{F47CCDC4-5B8B-40B1-8A5B-67F19BD8BD0E}" destId="{32B87156-8B54-4CDB-8C27-01700F320995}" srcOrd="2" destOrd="0" presId="urn:microsoft.com/office/officeart/2018/2/layout/IconVerticalSolidList"/>
    <dgm:cxn modelId="{34F5DBC2-EAF0-4876-974F-88E5951566BC}" type="presParOf" srcId="{F47CCDC4-5B8B-40B1-8A5B-67F19BD8BD0E}" destId="{18EF0D7F-C018-4626-B442-67FB7D493F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56E93-021B-4CF0-810F-D586CCB2E861}">
      <dsp:nvSpPr>
        <dsp:cNvPr id="0" name=""/>
        <dsp:cNvSpPr/>
      </dsp:nvSpPr>
      <dsp:spPr>
        <a:xfrm>
          <a:off x="0" y="3250928"/>
          <a:ext cx="7543800" cy="533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4.Je bent in staat om de doelgroep kennis te laten maken met Creatieve Expressie</a:t>
          </a:r>
          <a:endParaRPr lang="en-US" sz="1700" kern="1200"/>
        </a:p>
      </dsp:txBody>
      <dsp:txXfrm>
        <a:off x="0" y="3250928"/>
        <a:ext cx="7543800" cy="533341"/>
      </dsp:txXfrm>
    </dsp:sp>
    <dsp:sp modelId="{30D77E3B-AEA7-4057-BD7E-399F7793E4BD}">
      <dsp:nvSpPr>
        <dsp:cNvPr id="0" name=""/>
        <dsp:cNvSpPr/>
      </dsp:nvSpPr>
      <dsp:spPr>
        <a:xfrm rot="10800000">
          <a:off x="0" y="2438648"/>
          <a:ext cx="7543800" cy="8202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3.Je bent in staat om zelf een  gevoel om te zetten in een beeld</a:t>
          </a:r>
          <a:endParaRPr lang="en-US" sz="1700" kern="1200"/>
        </a:p>
      </dsp:txBody>
      <dsp:txXfrm rot="10800000">
        <a:off x="0" y="2438648"/>
        <a:ext cx="7543800" cy="532993"/>
      </dsp:txXfrm>
    </dsp:sp>
    <dsp:sp modelId="{8E3EEEED-BC0D-42EE-8DEB-D49206AA5221}">
      <dsp:nvSpPr>
        <dsp:cNvPr id="0" name=""/>
        <dsp:cNvSpPr/>
      </dsp:nvSpPr>
      <dsp:spPr>
        <a:xfrm rot="10800000">
          <a:off x="0" y="1626369"/>
          <a:ext cx="7543800" cy="8202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2. Je kent de waarde van Beeldtaal</a:t>
          </a:r>
          <a:endParaRPr lang="en-US" sz="1700" kern="1200"/>
        </a:p>
      </dsp:txBody>
      <dsp:txXfrm rot="10800000">
        <a:off x="0" y="1626369"/>
        <a:ext cx="7543800" cy="532993"/>
      </dsp:txXfrm>
    </dsp:sp>
    <dsp:sp modelId="{2D7EB3B2-A886-4A2F-B77F-F4B944B71F67}">
      <dsp:nvSpPr>
        <dsp:cNvPr id="0" name=""/>
        <dsp:cNvSpPr/>
      </dsp:nvSpPr>
      <dsp:spPr>
        <a:xfrm rot="10800000">
          <a:off x="0" y="814089"/>
          <a:ext cx="7543800" cy="8202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1. Je maakt kennis met het thema Expressie door middel van beelden.</a:t>
          </a:r>
          <a:endParaRPr lang="en-US" sz="1700" kern="1200"/>
        </a:p>
      </dsp:txBody>
      <dsp:txXfrm rot="10800000">
        <a:off x="0" y="814089"/>
        <a:ext cx="7543800" cy="532993"/>
      </dsp:txXfrm>
    </dsp:sp>
    <dsp:sp modelId="{FE1D02B5-A51F-4D6B-AF4B-9E729A256E14}">
      <dsp:nvSpPr>
        <dsp:cNvPr id="0" name=""/>
        <dsp:cNvSpPr/>
      </dsp:nvSpPr>
      <dsp:spPr>
        <a:xfrm rot="10800000">
          <a:off x="0" y="1809"/>
          <a:ext cx="7543800" cy="8202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/>
            <a:t>Doelen van deze les: </a:t>
          </a:r>
          <a:endParaRPr lang="en-US" sz="1700" kern="1200"/>
        </a:p>
      </dsp:txBody>
      <dsp:txXfrm rot="10800000">
        <a:off x="0" y="1809"/>
        <a:ext cx="7543800" cy="532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FBAB9-4595-4698-AA71-63C9BBE00FBD}">
      <dsp:nvSpPr>
        <dsp:cNvPr id="0" name=""/>
        <dsp:cNvSpPr/>
      </dsp:nvSpPr>
      <dsp:spPr>
        <a:xfrm>
          <a:off x="0" y="1941"/>
          <a:ext cx="4968239" cy="98416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0C76C-FD86-4FFC-BFA5-85BC3EC4B800}">
      <dsp:nvSpPr>
        <dsp:cNvPr id="0" name=""/>
        <dsp:cNvSpPr/>
      </dsp:nvSpPr>
      <dsp:spPr>
        <a:xfrm>
          <a:off x="250986" y="248776"/>
          <a:ext cx="541292" cy="541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A3B87-7B39-4D54-AFF1-BF362E7574E4}">
      <dsp:nvSpPr>
        <dsp:cNvPr id="0" name=""/>
        <dsp:cNvSpPr/>
      </dsp:nvSpPr>
      <dsp:spPr>
        <a:xfrm>
          <a:off x="1136713" y="1941"/>
          <a:ext cx="3831525" cy="98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58" tIns="104158" rIns="104158" bIns="104158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Tw Cen MT Condensed" panose="020B0606020104020203"/>
            </a:rPr>
            <a:t>- Woordweb maken van tenminste 10 woorden.</a:t>
          </a:r>
          <a:endParaRPr lang="en-US" sz="2200" kern="1200" dirty="0"/>
        </a:p>
      </dsp:txBody>
      <dsp:txXfrm>
        <a:off x="1136713" y="1941"/>
        <a:ext cx="3831525" cy="984167"/>
      </dsp:txXfrm>
    </dsp:sp>
    <dsp:sp modelId="{B7784C30-5B61-4932-8EC0-659BC5005FD5}">
      <dsp:nvSpPr>
        <dsp:cNvPr id="0" name=""/>
        <dsp:cNvSpPr/>
      </dsp:nvSpPr>
      <dsp:spPr>
        <a:xfrm>
          <a:off x="0" y="1232151"/>
          <a:ext cx="4968239" cy="98416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5A1CD-D4BE-4344-B00B-2EB6F359AF25}">
      <dsp:nvSpPr>
        <dsp:cNvPr id="0" name=""/>
        <dsp:cNvSpPr/>
      </dsp:nvSpPr>
      <dsp:spPr>
        <a:xfrm>
          <a:off x="297710" y="1453589"/>
          <a:ext cx="541292" cy="541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32CEC-70E0-4F94-8642-076E1D99DF96}">
      <dsp:nvSpPr>
        <dsp:cNvPr id="0" name=""/>
        <dsp:cNvSpPr/>
      </dsp:nvSpPr>
      <dsp:spPr>
        <a:xfrm>
          <a:off x="1136713" y="1232151"/>
          <a:ext cx="3831525" cy="98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58" tIns="104158" rIns="104158" bIns="1041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Tw Cen MT Condensed" panose="020B0606020104020203"/>
            </a:rPr>
            <a:t>-Kies er 1 of meerdere woorden uit die er uit springen voor jou</a:t>
          </a:r>
        </a:p>
      </dsp:txBody>
      <dsp:txXfrm>
        <a:off x="1136713" y="1232151"/>
        <a:ext cx="3831525" cy="984167"/>
      </dsp:txXfrm>
    </dsp:sp>
    <dsp:sp modelId="{33EA3F9C-6240-4F66-A988-F24D63495F29}">
      <dsp:nvSpPr>
        <dsp:cNvPr id="0" name=""/>
        <dsp:cNvSpPr/>
      </dsp:nvSpPr>
      <dsp:spPr>
        <a:xfrm>
          <a:off x="0" y="2429824"/>
          <a:ext cx="4968239" cy="98416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369D4-5D99-4564-A2CB-1477F8991E13}">
      <dsp:nvSpPr>
        <dsp:cNvPr id="0" name=""/>
        <dsp:cNvSpPr/>
      </dsp:nvSpPr>
      <dsp:spPr>
        <a:xfrm>
          <a:off x="337679" y="2626757"/>
          <a:ext cx="541292" cy="541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2286-D013-4CBF-8ED6-C31417F07B1A}">
      <dsp:nvSpPr>
        <dsp:cNvPr id="0" name=""/>
        <dsp:cNvSpPr/>
      </dsp:nvSpPr>
      <dsp:spPr>
        <a:xfrm>
          <a:off x="1199972" y="2462360"/>
          <a:ext cx="3705008" cy="98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58" tIns="104158" rIns="104158" bIns="1041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Tw Cen MT Condensed" panose="020B0606020104020203"/>
            </a:rPr>
            <a:t>- Van dit woord (of woorden) maak je een globale tekening.(een schets)</a:t>
          </a:r>
          <a:endParaRPr lang="en-US" sz="2200" kern="1200" dirty="0">
            <a:latin typeface="Tw Cen MT Condensed" panose="020B0606020104020203"/>
          </a:endParaRPr>
        </a:p>
      </dsp:txBody>
      <dsp:txXfrm>
        <a:off x="1199972" y="2462360"/>
        <a:ext cx="3705008" cy="984167"/>
      </dsp:txXfrm>
    </dsp:sp>
    <dsp:sp modelId="{0BD36821-419E-42BE-99C4-D5334BCD2E9B}">
      <dsp:nvSpPr>
        <dsp:cNvPr id="0" name=""/>
        <dsp:cNvSpPr/>
      </dsp:nvSpPr>
      <dsp:spPr>
        <a:xfrm>
          <a:off x="0" y="3692570"/>
          <a:ext cx="4968239" cy="98416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434CE-DC78-4963-9F56-2471C59B6B91}">
      <dsp:nvSpPr>
        <dsp:cNvPr id="0" name=""/>
        <dsp:cNvSpPr/>
      </dsp:nvSpPr>
      <dsp:spPr>
        <a:xfrm>
          <a:off x="297710" y="3914008"/>
          <a:ext cx="541292" cy="541292"/>
        </a:xfrm>
        <a:prstGeom prst="rect">
          <a:avLst/>
        </a:prstGeom>
        <a:solidFill>
          <a:schemeClr val="accent1">
            <a:shade val="50000"/>
            <a:hueOff val="187596"/>
            <a:satOff val="-834"/>
            <a:lumOff val="20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F0D7F-C018-4626-B442-67FB7D493F9F}">
      <dsp:nvSpPr>
        <dsp:cNvPr id="0" name=""/>
        <dsp:cNvSpPr/>
      </dsp:nvSpPr>
      <dsp:spPr>
        <a:xfrm>
          <a:off x="1136713" y="3692570"/>
          <a:ext cx="3831525" cy="98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58" tIns="104158" rIns="104158" bIns="104158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Tw Cen MT Condensed" panose="020B0606020104020203"/>
            </a:rPr>
            <a:t>- Deze schets gebruik je om tot een idee te komen voor een eindwerkstuk.</a:t>
          </a:r>
          <a:endParaRPr lang="nl-NL" sz="2200" kern="1200" dirty="0"/>
        </a:p>
      </dsp:txBody>
      <dsp:txXfrm>
        <a:off x="1136713" y="3692570"/>
        <a:ext cx="3831525" cy="984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9T18:14:41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573 6976 16383 0 0,'44'22'0'0'0,"-1"-22"0"0"0,-21 0 0 0 0,-22 0-16383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092B-3BB6-4991-B498-8E2CA4E66EEE}" type="datetimeFigureOut">
              <a:rPr lang="nl-NL" smtClean="0"/>
              <a:t>10-6-2020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A2A2-B9BC-46B2-A828-9298F760F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038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92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921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5776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98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61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149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15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530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516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33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345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825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193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184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731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621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73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omthepagesoflove.blogspot.com/2011/04/my-painted-heart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tvensters.com/2011/06/28/canon-van-de-moderne-kunst-munch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ublica.org/especial/coronavirus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ustomXml" Target="../ink/ink1.xml"/><Relationship Id="rId2" Type="http://schemas.openxmlformats.org/officeDocument/2006/relationships/diagramData" Target="../diagrams/data2.xml"/><Relationship Id="rId5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277" y="516835"/>
            <a:ext cx="2313633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EXPRESSIEF TALENT</a:t>
            </a:r>
            <a:br>
              <a:rPr lang="en-US" sz="3100">
                <a:solidFill>
                  <a:srgbClr val="FFFFFF"/>
                </a:solidFill>
              </a:rPr>
            </a:b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278" y="2653800"/>
            <a:ext cx="2313633" cy="3335519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  <a:latin typeface="+mn-lt"/>
              </a:rPr>
              <a:t>LESWEEK 4,5E </a:t>
            </a:r>
            <a:r>
              <a:rPr lang="en-US" sz="1300" dirty="0" err="1">
                <a:solidFill>
                  <a:srgbClr val="FFFFFF"/>
                </a:solidFill>
                <a:latin typeface="+mn-lt"/>
              </a:rPr>
              <a:t>en</a:t>
            </a:r>
            <a:r>
              <a:rPr lang="en-US" sz="1300" dirty="0">
                <a:solidFill>
                  <a:srgbClr val="FFFFFF"/>
                </a:solidFill>
                <a:latin typeface="+mn-lt"/>
              </a:rPr>
              <a:t> 6 – </a:t>
            </a:r>
            <a:r>
              <a:rPr lang="en-US" sz="1300" dirty="0" err="1">
                <a:solidFill>
                  <a:srgbClr val="FFFFFF"/>
                </a:solidFill>
                <a:latin typeface="+mn-lt"/>
              </a:rPr>
              <a:t>Periode</a:t>
            </a:r>
            <a:r>
              <a:rPr lang="en-US" sz="1300" dirty="0">
                <a:solidFill>
                  <a:srgbClr val="FFFFFF"/>
                </a:solidFill>
                <a:latin typeface="+mn-lt"/>
              </a:rPr>
              <a:t>  2</a:t>
            </a:r>
          </a:p>
          <a:p>
            <a:r>
              <a:rPr lang="en-US" sz="1300" dirty="0" err="1">
                <a:solidFill>
                  <a:srgbClr val="FFFFFF"/>
                </a:solidFill>
                <a:latin typeface="+mn-lt"/>
              </a:rPr>
              <a:t>Eindopdracht</a:t>
            </a:r>
            <a:endParaRPr lang="en-US" sz="1300" dirty="0">
              <a:solidFill>
                <a:srgbClr val="FFFFFF"/>
              </a:solidFill>
              <a:latin typeface="+mn-lt"/>
            </a:endParaRPr>
          </a:p>
          <a:p>
            <a:endParaRPr lang="en-US" sz="1300" dirty="0">
              <a:solidFill>
                <a:srgbClr val="FFFFFF"/>
              </a:solidFill>
              <a:latin typeface="+mn-lt"/>
            </a:endParaRPr>
          </a:p>
          <a:p>
            <a:endParaRPr lang="en-US" sz="13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3E441E-5D31-46E2-95A0-73B83EA5B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" r="2547" b="-1"/>
          <a:stretch/>
        </p:blipFill>
        <p:spPr>
          <a:xfrm>
            <a:off x="3556512" y="824003"/>
            <a:ext cx="5098562" cy="52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1B219-4BD1-4B26-9124-DC18D033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36060"/>
            <a:ext cx="7429500" cy="1477961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Bedenk wat je gaat maken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294440-138B-4968-B835-E540D11F8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984" y="1769322"/>
            <a:ext cx="3435949" cy="823912"/>
          </a:xfrm>
        </p:spPr>
        <p:txBody>
          <a:bodyPr/>
          <a:lstStyle/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Gebruik hierbij de schets</a:t>
            </a:r>
            <a:endParaRPr lang="nl-N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D4E12-EA08-4D5B-AD24-9EBA846B1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7620" y="2541041"/>
            <a:ext cx="3658793" cy="2717801"/>
          </a:xfrm>
        </p:spPr>
        <p:txBody>
          <a:bodyPr vert="horz" lIns="0" tIns="45720" rIns="0" bIns="45720" rtlCol="0" anchor="t">
            <a:noAutofit/>
          </a:bodyPr>
          <a:lstStyle/>
          <a:p>
            <a:endParaRPr lang="nl-NL" dirty="0">
              <a:cs typeface="Calibri"/>
            </a:endParaRPr>
          </a:p>
          <a:p>
            <a:r>
              <a:rPr lang="nl-NL" sz="1600" dirty="0">
                <a:solidFill>
                  <a:srgbClr val="00B050"/>
                </a:solidFill>
                <a:latin typeface="Bodoni MT Black"/>
                <a:cs typeface="Calibri"/>
              </a:rPr>
              <a:t>Hoe ga jij je gevoel bij het woord </a:t>
            </a:r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"/>
                <a:cs typeface="Calibri"/>
              </a:rPr>
              <a:t>Coronacrisis</a:t>
            </a:r>
            <a:r>
              <a:rPr lang="nl-NL" sz="1600" dirty="0">
                <a:solidFill>
                  <a:srgbClr val="00B050"/>
                </a:solidFill>
                <a:latin typeface="Bodoni MT Black"/>
                <a:cs typeface="Calibri"/>
              </a:rPr>
              <a:t> omzetten in een beeld?</a:t>
            </a:r>
          </a:p>
          <a:p>
            <a:r>
              <a:rPr lang="nl-NL" sz="1600" dirty="0">
                <a:solidFill>
                  <a:srgbClr val="7030A0"/>
                </a:solidFill>
                <a:cs typeface="Calibri"/>
              </a:rPr>
              <a:t>Welke kleuren horen daarbij?</a:t>
            </a:r>
          </a:p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haroni"/>
                <a:cs typeface="Calibri"/>
              </a:rPr>
              <a:t>Bedenk hoe je je werkstuk uit gaat voeren.</a:t>
            </a:r>
          </a:p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haroni"/>
                <a:cs typeface="Calibri"/>
              </a:rPr>
              <a:t>Tekening of schilderij 2D</a:t>
            </a:r>
          </a:p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haroni"/>
                <a:cs typeface="Calibri"/>
              </a:rPr>
              <a:t>Ruimtelijk werkstuk 3 D</a:t>
            </a:r>
          </a:p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haroni"/>
                <a:cs typeface="Calibri"/>
              </a:rPr>
              <a:t>Film  fotografie of animatie.</a:t>
            </a: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5" name="Afbeelding 5" descr="Afbeelding met persoon, staand, binnen, vasthouden&#10;&#10;Beschrijving is gegenereerd met zeer hoge betrouwbaarheid">
            <a:extLst>
              <a:ext uri="{FF2B5EF4-FFF2-40B4-BE49-F238E27FC236}">
                <a16:creationId xmlns:a16="http://schemas.microsoft.com/office/drawing/2014/main" id="{C768D58F-D4C3-498B-ACBC-5B3E21068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16" y="1716066"/>
            <a:ext cx="125694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0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85A66E-A3AB-40FB-9938-4EEA2FF7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4544814"/>
            <a:ext cx="3632666" cy="18076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200" i="1" dirty="0" err="1"/>
              <a:t>Materiaal</a:t>
            </a:r>
            <a:r>
              <a:rPr lang="en-US" sz="4200" i="1" dirty="0"/>
              <a:t> </a:t>
            </a:r>
            <a:r>
              <a:rPr lang="en-US" sz="4200" i="1" dirty="0" err="1"/>
              <a:t>klaarleggen</a:t>
            </a:r>
            <a:r>
              <a:rPr lang="en-US" sz="4200" i="1" dirty="0"/>
              <a:t>, </a:t>
            </a:r>
            <a:r>
              <a:rPr lang="en-US" sz="4200" i="1" dirty="0" err="1"/>
              <a:t>beginnen</a:t>
            </a:r>
            <a:r>
              <a:rPr lang="en-US" sz="4200" i="1" dirty="0"/>
              <a:t> maar!</a:t>
            </a:r>
          </a:p>
        </p:txBody>
      </p:sp>
      <p:pic>
        <p:nvPicPr>
          <p:cNvPr id="9" name="Afbeelding 9" descr="Afbeelding met tafel, zitten, klein, voedsel&#10;&#10;Beschrijving is gegenereerd met zeer hoge betrouwbaarheid">
            <a:extLst>
              <a:ext uri="{FF2B5EF4-FFF2-40B4-BE49-F238E27FC236}">
                <a16:creationId xmlns:a16="http://schemas.microsoft.com/office/drawing/2014/main" id="{71711861-1D2F-4E49-928A-201F0D8CAB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458" b="11664"/>
          <a:stretch/>
        </p:blipFill>
        <p:spPr>
          <a:xfrm>
            <a:off x="803155" y="668866"/>
            <a:ext cx="8159956" cy="37593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AC82845-262F-4CF0-B084-428B920B6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9" y="4540559"/>
            <a:ext cx="4000786" cy="18161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6000" err="1">
                <a:solidFill>
                  <a:srgbClr val="FFFFFF"/>
                </a:solidFill>
                <a:cs typeface="Calibri Light"/>
              </a:rPr>
              <a:t>Veel</a:t>
            </a:r>
            <a:r>
              <a:rPr lang="en-US" sz="6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6000" err="1">
                <a:solidFill>
                  <a:srgbClr val="FFFFFF"/>
                </a:solidFill>
                <a:cs typeface="Calibri Light"/>
              </a:rPr>
              <a:t>plezier</a:t>
            </a:r>
            <a:r>
              <a:rPr lang="en-US" sz="6000" dirty="0">
                <a:solidFill>
                  <a:srgbClr val="FFFFFF"/>
                </a:solidFill>
                <a:cs typeface="Calibri Light"/>
              </a:rPr>
              <a:t>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4174257-97A1-4D9F-B49A-41FDE0311A54}"/>
              </a:ext>
            </a:extLst>
          </p:cNvPr>
          <p:cNvSpPr txBox="1"/>
          <p:nvPr/>
        </p:nvSpPr>
        <p:spPr>
          <a:xfrm>
            <a:off x="1277471" y="1670049"/>
            <a:ext cx="4132221" cy="3517901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5400" spc="-75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500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28D2F-375B-4CD5-BEF6-B573ADF1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96" y="117477"/>
            <a:ext cx="7429499" cy="1478570"/>
          </a:xfrm>
        </p:spPr>
        <p:txBody>
          <a:bodyPr/>
          <a:lstStyle/>
          <a:p>
            <a:r>
              <a:rPr lang="nl-NL" dirty="0"/>
              <a:t>Tot Slot: Opdracht Beeldtaal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8701D4-4EF1-43BE-B3CD-1E6DFFBC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85" y="1230218"/>
            <a:ext cx="7427706" cy="53895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1600" dirty="0"/>
              <a:t>Bedenk een woord (thema) wat je zou kunnen gebruiken om een </a:t>
            </a:r>
          </a:p>
          <a:p>
            <a:r>
              <a:rPr lang="nl-NL" sz="1600" dirty="0"/>
              <a:t>zelfgekozen doelgroep met deze creatieve expressie opdracht aan het</a:t>
            </a:r>
          </a:p>
          <a:p>
            <a:r>
              <a:rPr lang="nl-NL" sz="1600" dirty="0"/>
              <a:t>werk te krijgen. </a:t>
            </a:r>
          </a:p>
          <a:p>
            <a:endParaRPr lang="nl-NL" sz="1600" dirty="0"/>
          </a:p>
          <a:p>
            <a:r>
              <a:rPr lang="nl-NL" sz="1600" dirty="0"/>
              <a:t>Geef antwoord op de volgende vragen :</a:t>
            </a:r>
          </a:p>
          <a:p>
            <a:r>
              <a:rPr lang="nl-NL" sz="1600" dirty="0"/>
              <a:t>Welke doelgroep heb je gekozen? En waarom?</a:t>
            </a:r>
          </a:p>
          <a:p>
            <a:r>
              <a:rPr lang="nl-NL" sz="1600" dirty="0"/>
              <a:t>Welk woord (thema) zou dat zijn?</a:t>
            </a:r>
          </a:p>
          <a:p>
            <a:r>
              <a:rPr lang="nl-NL" sz="1600" dirty="0"/>
              <a:t>Leg uit waarom je voor dit woord (of verhaal) hebt gekozen.</a:t>
            </a:r>
          </a:p>
          <a:p>
            <a:endParaRPr lang="nl-NL" sz="1600" dirty="0"/>
          </a:p>
          <a:p>
            <a:r>
              <a:rPr lang="nl-NL" sz="1600" dirty="0"/>
              <a:t>Plan van aanpak: </a:t>
            </a:r>
          </a:p>
          <a:p>
            <a:r>
              <a:rPr lang="nl-NL" sz="1600" dirty="0"/>
              <a:t>Hoe krijg je de doelgroep aan het werk?</a:t>
            </a:r>
          </a:p>
          <a:p>
            <a:r>
              <a:rPr lang="nl-NL" sz="1600" dirty="0"/>
              <a:t>Hoe pak je dat aan?</a:t>
            </a:r>
          </a:p>
          <a:p>
            <a:r>
              <a:rPr lang="nl-NL" sz="1600" dirty="0"/>
              <a:t>Wat heb je daarvoor nodig? </a:t>
            </a:r>
          </a:p>
        </p:txBody>
      </p:sp>
    </p:spTree>
    <p:extLst>
      <p:ext uri="{BB962C8B-B14F-4D97-AF65-F5344CB8AC3E}">
        <p14:creationId xmlns:p14="http://schemas.microsoft.com/office/powerpoint/2010/main" val="343597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5ACC1-081B-43FC-B168-177D979A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 deze opdrachten heb je in totaal 3 weken de tijd.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C834B-BCA7-4C98-A98F-A3741E6AD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3600" dirty="0"/>
              <a:t>Uiterlijk op vrijdag 26 juni moeten alle opdrachten ingeleverd zijn via </a:t>
            </a:r>
            <a:r>
              <a:rPr lang="nl-NL" sz="3600" dirty="0" err="1"/>
              <a:t>it,s</a:t>
            </a:r>
            <a:r>
              <a:rPr lang="nl-NL" sz="3600" dirty="0"/>
              <a:t> </a:t>
            </a:r>
            <a:r>
              <a:rPr lang="nl-NL" sz="3600" dirty="0" err="1"/>
              <a:t>learning</a:t>
            </a:r>
            <a:r>
              <a:rPr lang="nl-NL" sz="3600" dirty="0"/>
              <a:t>.</a:t>
            </a:r>
          </a:p>
          <a:p>
            <a:endParaRPr lang="nl-NL" sz="3600" dirty="0"/>
          </a:p>
          <a:p>
            <a:r>
              <a:rPr lang="nl-NL" sz="3600" dirty="0"/>
              <a:t>HEEL VEEL SUCCES!!!</a:t>
            </a:r>
          </a:p>
        </p:txBody>
      </p:sp>
    </p:spTree>
    <p:extLst>
      <p:ext uri="{BB962C8B-B14F-4D97-AF65-F5344CB8AC3E}">
        <p14:creationId xmlns:p14="http://schemas.microsoft.com/office/powerpoint/2010/main" val="163545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Vandaag en de komende twee weken  een les over CREATIEVE Expressie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FF4EC42-07A6-4C04-B0D9-41A496C18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843807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07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9BE4C-6063-40E6-BB1A-78562EDE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4544814"/>
            <a:ext cx="3632666" cy="1807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4200">
                <a:solidFill>
                  <a:srgbClr val="FFFFFF"/>
                </a:solidFill>
              </a:rPr>
              <a:t>Creatieve Expressie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291701-8483-4957-840C-67AD8381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9" y="4540559"/>
            <a:ext cx="4000786" cy="181616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/>
            <a:r>
              <a:rPr lang="en-US" dirty="0" err="1">
                <a:solidFill>
                  <a:srgbClr val="FFFFFF"/>
                </a:solidFill>
              </a:rPr>
              <a:t>Creatieve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Expressie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helpt</a:t>
            </a:r>
            <a:r>
              <a:rPr lang="en-US" dirty="0">
                <a:solidFill>
                  <a:srgbClr val="FFFFFF"/>
                </a:solidFill>
              </a:rPr>
              <a:t> om </a:t>
            </a:r>
            <a:r>
              <a:rPr lang="en-US" dirty="0" err="1">
                <a:solidFill>
                  <a:srgbClr val="FFFFFF"/>
                </a:solidFill>
              </a:rPr>
              <a:t>uitdrukking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geven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gedachten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gevoelens</a:t>
            </a:r>
            <a:r>
              <a:rPr lang="en-US" dirty="0">
                <a:solidFill>
                  <a:srgbClr val="FFFFFF"/>
                </a:solidFill>
              </a:rPr>
              <a:t> die </a:t>
            </a:r>
            <a:r>
              <a:rPr lang="en-US" dirty="0" err="1">
                <a:solidFill>
                  <a:srgbClr val="FFFFFF"/>
                </a:solidFill>
              </a:rPr>
              <a:t>niet</a:t>
            </a:r>
            <a:r>
              <a:rPr lang="en-US" dirty="0">
                <a:solidFill>
                  <a:srgbClr val="FFFFFF"/>
                </a:solidFill>
              </a:rPr>
              <a:t>  </a:t>
            </a:r>
            <a:r>
              <a:rPr lang="en-US" dirty="0" err="1">
                <a:solidFill>
                  <a:srgbClr val="FFFFFF"/>
                </a:solidFill>
              </a:rPr>
              <a:t>gemakkelijk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verwoorden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zijn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Afbeelding 5" descr="Afbeelding met bed&#10;&#10;Beschrijving is gegenereerd met zeer hoge betrouwbaarheid">
            <a:extLst>
              <a:ext uri="{FF2B5EF4-FFF2-40B4-BE49-F238E27FC236}">
                <a16:creationId xmlns:a16="http://schemas.microsoft.com/office/drawing/2014/main" id="{8982E7AB-942A-4EDB-999B-6CC3CD759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186" b="26643"/>
          <a:stretch/>
        </p:blipFill>
        <p:spPr>
          <a:xfrm>
            <a:off x="20" y="10"/>
            <a:ext cx="9143980" cy="42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88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9C6A9-FCFA-42DB-8850-51C9B526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86289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nl-NL"/>
              <a:t>Expressionisme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3A9D5-9FF4-4A1C-A3AD-64912F25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23" y="1581432"/>
            <a:ext cx="3925663" cy="429327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2000" dirty="0"/>
              <a:t>Het Expressionisme is een stroming in de Europese kunst en de literatuur uit de vroeg 20ste eeuw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In het Expressionisme wil de kunstenaar zijn of haar gevoelens of ervaringen uitdrukken door middel van vervorming van de werkelijkheid.</a:t>
            </a:r>
          </a:p>
        </p:txBody>
      </p:sp>
      <p:pic>
        <p:nvPicPr>
          <p:cNvPr id="7" name="Afbeelding 6" descr="Afbeelding met graffiti&#10;&#10;Automatisch gegenereerde beschrijving">
            <a:extLst>
              <a:ext uri="{FF2B5EF4-FFF2-40B4-BE49-F238E27FC236}">
                <a16:creationId xmlns:a16="http://schemas.microsoft.com/office/drawing/2014/main" id="{6FF478A0-EE83-4CA1-8A8B-BB54D6A06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59" y="2406715"/>
            <a:ext cx="4078230" cy="42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1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D52BE-088D-453B-98BB-7DD982F9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050" y="4648022"/>
            <a:ext cx="4848966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2900" dirty="0">
                <a:solidFill>
                  <a:srgbClr val="FFFFFF"/>
                </a:solidFill>
              </a:rPr>
              <a:t>Ga op </a:t>
            </a:r>
            <a:r>
              <a:rPr lang="en-US" sz="2900" dirty="0" err="1">
                <a:solidFill>
                  <a:srgbClr val="FFFFFF"/>
                </a:solidFill>
              </a:rPr>
              <a:t>zoek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err="1">
                <a:solidFill>
                  <a:srgbClr val="FFFFFF"/>
                </a:solidFill>
              </a:rPr>
              <a:t>naar</a:t>
            </a:r>
            <a:r>
              <a:rPr lang="en-US" sz="2900" dirty="0">
                <a:solidFill>
                  <a:srgbClr val="FFFFFF"/>
                </a:solidFill>
              </a:rPr>
              <a:t> 3 </a:t>
            </a:r>
            <a:r>
              <a:rPr lang="en-US" sz="2900" dirty="0" err="1">
                <a:solidFill>
                  <a:srgbClr val="FFFFFF"/>
                </a:solidFill>
              </a:rPr>
              <a:t>bekende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err="1">
                <a:solidFill>
                  <a:srgbClr val="FFFFFF"/>
                </a:solidFill>
              </a:rPr>
              <a:t>expressionisten</a:t>
            </a:r>
            <a:r>
              <a:rPr lang="en-US" sz="2900" dirty="0">
                <a:solidFill>
                  <a:srgbClr val="FFFFFF"/>
                </a:solidFill>
              </a:rPr>
              <a:t>.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 </a:t>
            </a:r>
            <a:br>
              <a:rPr lang="en-US" sz="2900" dirty="0"/>
            </a:br>
            <a:r>
              <a:rPr lang="en-US" sz="2900" dirty="0" err="1">
                <a:solidFill>
                  <a:srgbClr val="FFFFFF"/>
                </a:solidFill>
              </a:rPr>
              <a:t>Bekijk</a:t>
            </a:r>
            <a:r>
              <a:rPr lang="en-US" sz="2900" dirty="0">
                <a:solidFill>
                  <a:srgbClr val="FFFFFF"/>
                </a:solidFill>
              </a:rPr>
              <a:t>  </a:t>
            </a:r>
            <a:r>
              <a:rPr lang="en-US" sz="2900" dirty="0" err="1">
                <a:solidFill>
                  <a:srgbClr val="FFFFFF"/>
                </a:solidFill>
              </a:rPr>
              <a:t>afbeeldingen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err="1">
                <a:solidFill>
                  <a:srgbClr val="FFFFFF"/>
                </a:solidFill>
              </a:rPr>
              <a:t>voor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err="1">
                <a:solidFill>
                  <a:srgbClr val="FFFFFF"/>
                </a:solidFill>
              </a:rPr>
              <a:t>inspiratie</a:t>
            </a:r>
            <a:r>
              <a:rPr lang="en-US" sz="2900" dirty="0">
                <a:solidFill>
                  <a:srgbClr val="FFFFFF"/>
                </a:solidFill>
              </a:rPr>
              <a:t>.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.</a:t>
            </a:r>
            <a:br>
              <a:rPr lang="en-US" sz="2900" b="1" dirty="0">
                <a:solidFill>
                  <a:srgbClr val="FFFFFF"/>
                </a:solidFill>
              </a:rPr>
            </a:br>
            <a:endParaRPr lang="en-US" sz="2900" b="1" dirty="0">
              <a:solidFill>
                <a:srgbClr val="FFFFFF"/>
              </a:solidFill>
            </a:endParaRPr>
          </a:p>
        </p:txBody>
      </p:sp>
      <p:pic>
        <p:nvPicPr>
          <p:cNvPr id="5" name="Tijdelijke aanduiding voor inhoud 4" descr="Afbeelding met kleurrijk&#10;&#10;Automatisch gegenereerde beschrijving">
            <a:extLst>
              <a:ext uri="{FF2B5EF4-FFF2-40B4-BE49-F238E27FC236}">
                <a16:creationId xmlns:a16="http://schemas.microsoft.com/office/drawing/2014/main" id="{C7CEA9E6-5A6E-4065-A0E6-380506DDF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r="20512" b="-2"/>
          <a:stretch/>
        </p:blipFill>
        <p:spPr>
          <a:xfrm>
            <a:off x="238226" y="321733"/>
            <a:ext cx="3120339" cy="6214534"/>
          </a:xfrm>
          <a:prstGeom prst="rect">
            <a:avLst/>
          </a:prstGeom>
        </p:spPr>
      </p:pic>
      <p:pic>
        <p:nvPicPr>
          <p:cNvPr id="7" name="Afbeelding 6" descr="Afbeelding met taart, tafel, kleurrijk, boot&#10;&#10;Automatisch gegenereerde beschrijving">
            <a:extLst>
              <a:ext uri="{FF2B5EF4-FFF2-40B4-BE49-F238E27FC236}">
                <a16:creationId xmlns:a16="http://schemas.microsoft.com/office/drawing/2014/main" id="{D6B8D95F-7A14-4A19-9511-3706CC235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r="10885" b="-1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9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5" y="0"/>
            <a:ext cx="9040414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46ADB7B-165D-481B-8062-28A6B5A6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89" y="618518"/>
            <a:ext cx="231366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INSPIRATIE</a:t>
            </a:r>
          </a:p>
        </p:txBody>
      </p:sp>
      <p:pic>
        <p:nvPicPr>
          <p:cNvPr id="6" name="Tijdelijke aanduiding voor inhoud 5" descr="Afbeelding met bedekt, boom, trein, graffiti&#10;&#10;Automatisch gegenereerde beschrijving">
            <a:extLst>
              <a:ext uri="{FF2B5EF4-FFF2-40B4-BE49-F238E27FC236}">
                <a16:creationId xmlns:a16="http://schemas.microsoft.com/office/drawing/2014/main" id="{6F5D377A-C6B1-4812-8A0F-3B11F90CB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573"/>
          <a:stretch/>
        </p:blipFill>
        <p:spPr>
          <a:xfrm>
            <a:off x="-4197" y="10"/>
            <a:ext cx="5668905" cy="68579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730DE3-3A20-4F09-AEE1-742D48D62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2766" y="1811076"/>
            <a:ext cx="2313669" cy="3541714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 </a:t>
            </a:r>
            <a:r>
              <a:rPr lang="en-US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inspiratie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kun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je </a:t>
            </a:r>
            <a:r>
              <a:rPr lang="en-US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eventueel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gebruiken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voor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je eigen </a:t>
            </a:r>
            <a:r>
              <a:rPr lang="en-US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werkstuk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1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6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>
            <a:extLst>
              <a:ext uri="{FF2B5EF4-FFF2-40B4-BE49-F238E27FC236}">
                <a16:creationId xmlns:a16="http://schemas.microsoft.com/office/drawing/2014/main" id="{DAC5D717-9F6D-400E-9CE0-5AB6586C4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47798" y="1992617"/>
            <a:ext cx="5258842" cy="307109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BE89819-3805-406E-8CF7-6860F83C5F84}"/>
              </a:ext>
            </a:extLst>
          </p:cNvPr>
          <p:cNvSpPr txBox="1"/>
          <p:nvPr/>
        </p:nvSpPr>
        <p:spPr>
          <a:xfrm>
            <a:off x="3722318" y="4260415"/>
            <a:ext cx="2993720" cy="6202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>
                <a:hlinkClick r:id="rId3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BY-ND</a:t>
            </a:r>
            <a:r>
              <a:rPr lang="en-US"/>
              <a:t>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89B6CE3-036F-4E1E-8CA6-C2B492AF2B2B}"/>
              </a:ext>
            </a:extLst>
          </p:cNvPr>
          <p:cNvSpPr txBox="1"/>
          <p:nvPr/>
        </p:nvSpPr>
        <p:spPr>
          <a:xfrm>
            <a:off x="3200400" y="320040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F6E699C-5F84-495E-886F-6BED395EDF9C}"/>
              </a:ext>
            </a:extLst>
          </p:cNvPr>
          <p:cNvSpPr txBox="1"/>
          <p:nvPr/>
        </p:nvSpPr>
        <p:spPr>
          <a:xfrm>
            <a:off x="1704453" y="5378754"/>
            <a:ext cx="59060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b="1" dirty="0"/>
              <a:t>Wat komt er in je op? Waar denk je aan?</a:t>
            </a:r>
            <a:endParaRPr lang="nl-NL" sz="2800" b="1" dirty="0">
              <a:cs typeface="Calibri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9E042F6-F207-4989-9AE9-C035E31DE94D}"/>
              </a:ext>
            </a:extLst>
          </p:cNvPr>
          <p:cNvSpPr txBox="1"/>
          <p:nvPr/>
        </p:nvSpPr>
        <p:spPr>
          <a:xfrm>
            <a:off x="3200400" y="320040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BE12C718-8331-46E8-BA41-5CFB2D4D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90" y="530849"/>
            <a:ext cx="8079581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7030A0"/>
                </a:solidFill>
                <a:cs typeface="Calibri Light"/>
              </a:rPr>
              <a:t>Eindopdracht  : maak zelf een expressionistisch werkstuk over</a:t>
            </a:r>
            <a:br>
              <a:rPr lang="nl-NL" b="1" dirty="0">
                <a:solidFill>
                  <a:srgbClr val="7030A0"/>
                </a:solidFill>
                <a:cs typeface="Calibri Light"/>
              </a:rPr>
            </a:br>
            <a:r>
              <a:rPr lang="nl-NL" b="1" dirty="0">
                <a:solidFill>
                  <a:srgbClr val="7030A0"/>
                </a:solidFill>
                <a:cs typeface="Calibri Light"/>
              </a:rPr>
              <a:t>de Coronacrisis</a:t>
            </a:r>
            <a:br>
              <a:rPr lang="nl-NL" b="1" dirty="0">
                <a:solidFill>
                  <a:schemeClr val="tx1"/>
                </a:solidFill>
                <a:cs typeface="Calibri Light"/>
              </a:rPr>
            </a:br>
            <a:endParaRPr lang="nl-NL" dirty="0">
              <a:ea typeface="+mj-lt"/>
              <a:cs typeface="+mj-lt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25E6152-371C-4948-A3F1-3076EAB5515D}"/>
              </a:ext>
            </a:extLst>
          </p:cNvPr>
          <p:cNvSpPr txBox="1"/>
          <p:nvPr/>
        </p:nvSpPr>
        <p:spPr>
          <a:xfrm>
            <a:off x="3343275" y="334327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F35414-9F05-4052-AC5E-BB6BA0F5934D}"/>
              </a:ext>
            </a:extLst>
          </p:cNvPr>
          <p:cNvSpPr txBox="1"/>
          <p:nvPr/>
        </p:nvSpPr>
        <p:spPr>
          <a:xfrm>
            <a:off x="3486150" y="348615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D0CC3D-694D-474B-A0DD-30EBBD5F4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33" y="1947873"/>
            <a:ext cx="8779934" cy="34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1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6DDE2-1A29-4D6D-8CE8-C37E4BA3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haroni" panose="02010803020104030203" pitchFamily="2" charset="-79"/>
                <a:cs typeface="Aharoni" panose="02010803020104030203" pitchFamily="2" charset="-79"/>
              </a:rPr>
              <a:t>Je maakt gebruik van</a:t>
            </a:r>
            <a:br>
              <a:rPr lang="nl-NL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dirty="0">
                <a:latin typeface="Aharoni" panose="02010803020104030203" pitchFamily="2" charset="-79"/>
                <a:cs typeface="Aharoni" panose="02010803020104030203" pitchFamily="2" charset="-79"/>
              </a:rPr>
              <a:t>               Beeldtaal.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328DA2-0FDD-4289-8294-D3F516FD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765" y="1909496"/>
            <a:ext cx="6947498" cy="1163901"/>
          </a:xfrm>
        </p:spPr>
        <p:txBody>
          <a:bodyPr>
            <a:normAutofit/>
          </a:bodyPr>
          <a:lstStyle/>
          <a:p>
            <a:r>
              <a:rPr lang="nl-NL" dirty="0">
                <a:latin typeface="Arial Nova" panose="020B0504020202020204" pitchFamily="34" charset="0"/>
              </a:rPr>
              <a:t>Middel om met behulp van beelden iets te vertellen</a:t>
            </a:r>
          </a:p>
        </p:txBody>
      </p:sp>
      <p:pic>
        <p:nvPicPr>
          <p:cNvPr id="8" name="Tijdelijke aanduiding voor inhoud 7" descr="Afbeelding met tafel, foto, paraplu, rood&#10;&#10;Automatisch gegenereerde beschrijving">
            <a:extLst>
              <a:ext uri="{FF2B5EF4-FFF2-40B4-BE49-F238E27FC236}">
                <a16:creationId xmlns:a16="http://schemas.microsoft.com/office/drawing/2014/main" id="{AB1C6E16-AFEE-4DBD-BA2C-6838C78AC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3430001"/>
            <a:ext cx="3659187" cy="2004598"/>
          </a:xfrm>
        </p:spPr>
      </p:pic>
      <p:pic>
        <p:nvPicPr>
          <p:cNvPr id="10" name="Tijdelijke aanduiding voor inhoud 9" descr="Afbeelding met rood, tafel, televisie, brand&#10;&#10;Automatisch gegenereerde beschrijving">
            <a:extLst>
              <a:ext uri="{FF2B5EF4-FFF2-40B4-BE49-F238E27FC236}">
                <a16:creationId xmlns:a16="http://schemas.microsoft.com/office/drawing/2014/main" id="{50034636-2FB0-4068-BA6F-BE90075988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404046"/>
            <a:ext cx="3656013" cy="2056507"/>
          </a:xfrm>
        </p:spPr>
      </p:pic>
    </p:spTree>
    <p:extLst>
      <p:ext uri="{BB962C8B-B14F-4D97-AF65-F5344CB8AC3E}">
        <p14:creationId xmlns:p14="http://schemas.microsoft.com/office/powerpoint/2010/main" val="24847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6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328A337-EEB0-4B2D-8CED-DCF262FA5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687283"/>
              </p:ext>
            </p:extLst>
          </p:nvPr>
        </p:nvGraphicFramePr>
        <p:xfrm>
          <a:off x="3817621" y="1169670"/>
          <a:ext cx="4968239" cy="467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68" name="Inkt 3667">
                <a:extLst>
                  <a:ext uri="{FF2B5EF4-FFF2-40B4-BE49-F238E27FC236}">
                    <a16:creationId xmlns:a16="http://schemas.microsoft.com/office/drawing/2014/main" id="{4330B53B-329D-46F1-A096-FDFCA031BF38}"/>
                  </a:ext>
                </a:extLst>
              </p14:cNvPr>
              <p14:cNvContentPartPr/>
              <p14:nvPr/>
            </p14:nvContentPartPr>
            <p14:xfrm>
              <a:off x="-1166486" y="3859582"/>
              <a:ext cx="35719" cy="14287"/>
            </p14:xfrm>
          </p:contentPart>
        </mc:Choice>
        <mc:Fallback xmlns="">
          <p:pic>
            <p:nvPicPr>
              <p:cNvPr id="3668" name="Inkt 3667">
                <a:extLst>
                  <a:ext uri="{FF2B5EF4-FFF2-40B4-BE49-F238E27FC236}">
                    <a16:creationId xmlns:a16="http://schemas.microsoft.com/office/drawing/2014/main" id="{4330B53B-329D-46F1-A096-FDFCA031BF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-1182722" y="3828523"/>
                <a:ext cx="67866" cy="75783"/>
              </a:xfrm>
              <a:prstGeom prst="rect">
                <a:avLst/>
              </a:prstGeom>
            </p:spPr>
          </p:pic>
        </mc:Fallback>
      </mc:AlternateContent>
      <p:sp>
        <p:nvSpPr>
          <p:cNvPr id="213" name="Ovaal 212">
            <a:extLst>
              <a:ext uri="{FF2B5EF4-FFF2-40B4-BE49-F238E27FC236}">
                <a16:creationId xmlns:a16="http://schemas.microsoft.com/office/drawing/2014/main" id="{0182563D-6F4A-4F3E-9207-76AC93381535}"/>
              </a:ext>
            </a:extLst>
          </p:cNvPr>
          <p:cNvSpPr/>
          <p:nvPr/>
        </p:nvSpPr>
        <p:spPr>
          <a:xfrm>
            <a:off x="1546962" y="2596017"/>
            <a:ext cx="574110" cy="57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4" name="Ovaal 213">
            <a:extLst>
              <a:ext uri="{FF2B5EF4-FFF2-40B4-BE49-F238E27FC236}">
                <a16:creationId xmlns:a16="http://schemas.microsoft.com/office/drawing/2014/main" id="{67F08B59-68FC-429F-8BCF-8BB09DC7BFFE}"/>
              </a:ext>
            </a:extLst>
          </p:cNvPr>
          <p:cNvSpPr/>
          <p:nvPr/>
        </p:nvSpPr>
        <p:spPr>
          <a:xfrm>
            <a:off x="367427" y="4203523"/>
            <a:ext cx="574110" cy="57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5" name="Ovaal 214">
            <a:extLst>
              <a:ext uri="{FF2B5EF4-FFF2-40B4-BE49-F238E27FC236}">
                <a16:creationId xmlns:a16="http://schemas.microsoft.com/office/drawing/2014/main" id="{3A7D785A-E297-4149-A672-468A0784C8CD}"/>
              </a:ext>
            </a:extLst>
          </p:cNvPr>
          <p:cNvSpPr/>
          <p:nvPr/>
        </p:nvSpPr>
        <p:spPr>
          <a:xfrm>
            <a:off x="2121071" y="2982235"/>
            <a:ext cx="574110" cy="57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6" name="Ovaal 215">
            <a:extLst>
              <a:ext uri="{FF2B5EF4-FFF2-40B4-BE49-F238E27FC236}">
                <a16:creationId xmlns:a16="http://schemas.microsoft.com/office/drawing/2014/main" id="{27A1CAC1-0749-4410-A305-1E2661DBB7BF}"/>
              </a:ext>
            </a:extLst>
          </p:cNvPr>
          <p:cNvSpPr/>
          <p:nvPr/>
        </p:nvSpPr>
        <p:spPr>
          <a:xfrm>
            <a:off x="315235" y="3222317"/>
            <a:ext cx="574110" cy="57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7" name="Ovaal 216">
            <a:extLst>
              <a:ext uri="{FF2B5EF4-FFF2-40B4-BE49-F238E27FC236}">
                <a16:creationId xmlns:a16="http://schemas.microsoft.com/office/drawing/2014/main" id="{542665D1-B588-4F26-B6E8-E7D4D4087CB1}"/>
              </a:ext>
            </a:extLst>
          </p:cNvPr>
          <p:cNvSpPr/>
          <p:nvPr/>
        </p:nvSpPr>
        <p:spPr>
          <a:xfrm>
            <a:off x="2893509" y="2930043"/>
            <a:ext cx="574110" cy="57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8" name="Ovaal 217">
            <a:extLst>
              <a:ext uri="{FF2B5EF4-FFF2-40B4-BE49-F238E27FC236}">
                <a16:creationId xmlns:a16="http://schemas.microsoft.com/office/drawing/2014/main" id="{33E7255F-CDBC-4CA8-8D1C-636A20F24010}"/>
              </a:ext>
            </a:extLst>
          </p:cNvPr>
          <p:cNvSpPr/>
          <p:nvPr/>
        </p:nvSpPr>
        <p:spPr>
          <a:xfrm>
            <a:off x="2893509" y="3859057"/>
            <a:ext cx="574110" cy="57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9" name="Ovaal 218">
            <a:extLst>
              <a:ext uri="{FF2B5EF4-FFF2-40B4-BE49-F238E27FC236}">
                <a16:creationId xmlns:a16="http://schemas.microsoft.com/office/drawing/2014/main" id="{0A49F7E9-1DA5-4D90-98E7-4334DAFE969B}"/>
              </a:ext>
            </a:extLst>
          </p:cNvPr>
          <p:cNvSpPr/>
          <p:nvPr/>
        </p:nvSpPr>
        <p:spPr>
          <a:xfrm>
            <a:off x="2413345" y="4662811"/>
            <a:ext cx="574110" cy="57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0" name="Ovaal 219">
            <a:extLst>
              <a:ext uri="{FF2B5EF4-FFF2-40B4-BE49-F238E27FC236}">
                <a16:creationId xmlns:a16="http://schemas.microsoft.com/office/drawing/2014/main" id="{C7FB57F5-B240-4838-90D4-261C09A876DB}"/>
              </a:ext>
            </a:extLst>
          </p:cNvPr>
          <p:cNvSpPr/>
          <p:nvPr/>
        </p:nvSpPr>
        <p:spPr>
          <a:xfrm>
            <a:off x="597071" y="5049030"/>
            <a:ext cx="574110" cy="57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1" name="Ovaal 220">
            <a:extLst>
              <a:ext uri="{FF2B5EF4-FFF2-40B4-BE49-F238E27FC236}">
                <a16:creationId xmlns:a16="http://schemas.microsoft.com/office/drawing/2014/main" id="{693EA72D-0D5C-49D8-90F3-3C0B1DBC4CAD}"/>
              </a:ext>
            </a:extLst>
          </p:cNvPr>
          <p:cNvSpPr/>
          <p:nvPr/>
        </p:nvSpPr>
        <p:spPr>
          <a:xfrm>
            <a:off x="889345" y="2752591"/>
            <a:ext cx="574110" cy="57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2" name="Ovaal 221">
            <a:extLst>
              <a:ext uri="{FF2B5EF4-FFF2-40B4-BE49-F238E27FC236}">
                <a16:creationId xmlns:a16="http://schemas.microsoft.com/office/drawing/2014/main" id="{B495532D-E7AD-4101-8061-8904F10C0054}"/>
              </a:ext>
            </a:extLst>
          </p:cNvPr>
          <p:cNvSpPr/>
          <p:nvPr/>
        </p:nvSpPr>
        <p:spPr>
          <a:xfrm>
            <a:off x="1546961" y="5445687"/>
            <a:ext cx="574110" cy="57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733" name="Rechte verbindingslijn met pijl 3732">
            <a:extLst>
              <a:ext uri="{FF2B5EF4-FFF2-40B4-BE49-F238E27FC236}">
                <a16:creationId xmlns:a16="http://schemas.microsoft.com/office/drawing/2014/main" id="{E4A9709E-ADB3-426B-BC03-6504460B89CD}"/>
              </a:ext>
            </a:extLst>
          </p:cNvPr>
          <p:cNvCxnSpPr/>
          <p:nvPr/>
        </p:nvCxnSpPr>
        <p:spPr>
          <a:xfrm>
            <a:off x="1272304" y="3239935"/>
            <a:ext cx="323589" cy="60542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4" name="Rechte verbindingslijn met pijl 223">
            <a:extLst>
              <a:ext uri="{FF2B5EF4-FFF2-40B4-BE49-F238E27FC236}">
                <a16:creationId xmlns:a16="http://schemas.microsoft.com/office/drawing/2014/main" id="{B5F6ADAA-6FAB-4597-AF98-E4E2D9B1A88D}"/>
              </a:ext>
            </a:extLst>
          </p:cNvPr>
          <p:cNvCxnSpPr>
            <a:cxnSpLocks/>
          </p:cNvCxnSpPr>
          <p:nvPr/>
        </p:nvCxnSpPr>
        <p:spPr>
          <a:xfrm>
            <a:off x="1877728" y="3166866"/>
            <a:ext cx="0" cy="58454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5" name="Rechte verbindingslijn met pijl 224">
            <a:extLst>
              <a:ext uri="{FF2B5EF4-FFF2-40B4-BE49-F238E27FC236}">
                <a16:creationId xmlns:a16="http://schemas.microsoft.com/office/drawing/2014/main" id="{EBBFF80C-2F41-4F6F-8F9A-172461BAC944}"/>
              </a:ext>
            </a:extLst>
          </p:cNvPr>
          <p:cNvCxnSpPr>
            <a:cxnSpLocks/>
          </p:cNvCxnSpPr>
          <p:nvPr/>
        </p:nvCxnSpPr>
        <p:spPr>
          <a:xfrm>
            <a:off x="854769" y="3594838"/>
            <a:ext cx="584547" cy="50104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6" name="Rechte verbindingslijn met pijl 225">
            <a:extLst>
              <a:ext uri="{FF2B5EF4-FFF2-40B4-BE49-F238E27FC236}">
                <a16:creationId xmlns:a16="http://schemas.microsoft.com/office/drawing/2014/main" id="{F6A4FE6E-241A-433B-B85B-0EDDC09AAA19}"/>
              </a:ext>
            </a:extLst>
          </p:cNvPr>
          <p:cNvCxnSpPr>
            <a:cxnSpLocks/>
          </p:cNvCxnSpPr>
          <p:nvPr/>
        </p:nvCxnSpPr>
        <p:spPr>
          <a:xfrm flipV="1">
            <a:off x="886083" y="4388154"/>
            <a:ext cx="563672" cy="7306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7" name="Rechte verbindingslijn met pijl 226">
            <a:extLst>
              <a:ext uri="{FF2B5EF4-FFF2-40B4-BE49-F238E27FC236}">
                <a16:creationId xmlns:a16="http://schemas.microsoft.com/office/drawing/2014/main" id="{DB990C4F-BD8D-48EC-8E5D-C7E69695CBB9}"/>
              </a:ext>
            </a:extLst>
          </p:cNvPr>
          <p:cNvCxnSpPr>
            <a:cxnSpLocks/>
          </p:cNvCxnSpPr>
          <p:nvPr/>
        </p:nvCxnSpPr>
        <p:spPr>
          <a:xfrm>
            <a:off x="2159564" y="4523851"/>
            <a:ext cx="365342" cy="22964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8" name="Rechte verbindingslijn met pijl 227">
            <a:extLst>
              <a:ext uri="{FF2B5EF4-FFF2-40B4-BE49-F238E27FC236}">
                <a16:creationId xmlns:a16="http://schemas.microsoft.com/office/drawing/2014/main" id="{DD5E7BB1-34E0-4432-8A5A-4FB6FD8DBBC8}"/>
              </a:ext>
            </a:extLst>
          </p:cNvPr>
          <p:cNvCxnSpPr>
            <a:cxnSpLocks/>
          </p:cNvCxnSpPr>
          <p:nvPr/>
        </p:nvCxnSpPr>
        <p:spPr>
          <a:xfrm flipV="1">
            <a:off x="2034304" y="3542646"/>
            <a:ext cx="271397" cy="31315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9" name="Rechte verbindingslijn met pijl 228">
            <a:extLst>
              <a:ext uri="{FF2B5EF4-FFF2-40B4-BE49-F238E27FC236}">
                <a16:creationId xmlns:a16="http://schemas.microsoft.com/office/drawing/2014/main" id="{4970ED5D-B6A8-45B5-990C-8812C68FE74D}"/>
              </a:ext>
            </a:extLst>
          </p:cNvPr>
          <p:cNvCxnSpPr>
            <a:cxnSpLocks/>
          </p:cNvCxnSpPr>
          <p:nvPr/>
        </p:nvCxnSpPr>
        <p:spPr>
          <a:xfrm flipV="1">
            <a:off x="2274385" y="4231578"/>
            <a:ext cx="626302" cy="2087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0" name="Rechte verbindingslijn met pijl 229">
            <a:extLst>
              <a:ext uri="{FF2B5EF4-FFF2-40B4-BE49-F238E27FC236}">
                <a16:creationId xmlns:a16="http://schemas.microsoft.com/office/drawing/2014/main" id="{23D6C7D7-55C8-4BA1-AD55-D9175BEFA35B}"/>
              </a:ext>
            </a:extLst>
          </p:cNvPr>
          <p:cNvCxnSpPr>
            <a:cxnSpLocks/>
          </p:cNvCxnSpPr>
          <p:nvPr/>
        </p:nvCxnSpPr>
        <p:spPr>
          <a:xfrm flipV="1">
            <a:off x="2201317" y="3438263"/>
            <a:ext cx="855945" cy="53235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1" name="Rechte verbindingslijn met pijl 230">
            <a:extLst>
              <a:ext uri="{FF2B5EF4-FFF2-40B4-BE49-F238E27FC236}">
                <a16:creationId xmlns:a16="http://schemas.microsoft.com/office/drawing/2014/main" id="{CC3CD166-2C42-464B-A8FF-697975B399BC}"/>
              </a:ext>
            </a:extLst>
          </p:cNvPr>
          <p:cNvCxnSpPr>
            <a:cxnSpLocks/>
          </p:cNvCxnSpPr>
          <p:nvPr/>
        </p:nvCxnSpPr>
        <p:spPr>
          <a:xfrm>
            <a:off x="1700276" y="4669989"/>
            <a:ext cx="125260" cy="761999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2" name="Rechte verbindingslijn met pijl 231">
            <a:extLst>
              <a:ext uri="{FF2B5EF4-FFF2-40B4-BE49-F238E27FC236}">
                <a16:creationId xmlns:a16="http://schemas.microsoft.com/office/drawing/2014/main" id="{B76D68B7-43E2-41FE-8550-3921C4ACCCC1}"/>
              </a:ext>
            </a:extLst>
          </p:cNvPr>
          <p:cNvCxnSpPr>
            <a:cxnSpLocks/>
          </p:cNvCxnSpPr>
          <p:nvPr/>
        </p:nvCxnSpPr>
        <p:spPr>
          <a:xfrm flipH="1">
            <a:off x="1073974" y="4607359"/>
            <a:ext cx="417534" cy="50104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32" name="Ovaal 3731">
            <a:extLst>
              <a:ext uri="{FF2B5EF4-FFF2-40B4-BE49-F238E27FC236}">
                <a16:creationId xmlns:a16="http://schemas.microsoft.com/office/drawing/2014/main" id="{77D83EE1-38A1-4C38-9E67-0B7A761FD1A9}"/>
              </a:ext>
            </a:extLst>
          </p:cNvPr>
          <p:cNvSpPr/>
          <p:nvPr/>
        </p:nvSpPr>
        <p:spPr>
          <a:xfrm>
            <a:off x="1275565" y="3754676"/>
            <a:ext cx="1002083" cy="1043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47" name="Tekstvak 3746">
            <a:extLst>
              <a:ext uri="{FF2B5EF4-FFF2-40B4-BE49-F238E27FC236}">
                <a16:creationId xmlns:a16="http://schemas.microsoft.com/office/drawing/2014/main" id="{DB822E3C-38A6-49D0-98D8-69861B681C50}"/>
              </a:ext>
            </a:extLst>
          </p:cNvPr>
          <p:cNvSpPr txBox="1"/>
          <p:nvPr/>
        </p:nvSpPr>
        <p:spPr>
          <a:xfrm>
            <a:off x="1325410" y="409157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b="1" dirty="0"/>
              <a:t>Corona</a:t>
            </a:r>
            <a:endParaRPr lang="nl-NL" b="1" dirty="0" err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5875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89E1EDDB5234C95BE15B5B864091A" ma:contentTypeVersion="2" ma:contentTypeDescription="Een nieuw document maken." ma:contentTypeScope="" ma:versionID="bab620b871a3394248ff7949826e1cd8">
  <xsd:schema xmlns:xsd="http://www.w3.org/2001/XMLSchema" xmlns:xs="http://www.w3.org/2001/XMLSchema" xmlns:p="http://schemas.microsoft.com/office/2006/metadata/properties" xmlns:ns3="b6800e81-d3ee-4003-bc4f-4fb39065d27f" targetNamespace="http://schemas.microsoft.com/office/2006/metadata/properties" ma:root="true" ma:fieldsID="e278362771673d99fc7c3179e2be81f2" ns3:_="">
    <xsd:import namespace="b6800e81-d3ee-4003-bc4f-4fb39065d2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00e81-d3ee-4003-bc4f-4fb39065d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C69A43-D2CD-43DC-A239-45BAAB01B52A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b6800e81-d3ee-4003-bc4f-4fb39065d27f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8D09D1-865D-4F11-9559-CDEA79C2C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800e81-d3ee-4003-bc4f-4fb39065d2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399</Words>
  <Application>Microsoft Office PowerPoint</Application>
  <PresentationFormat>Diavoorstelling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Circuit</vt:lpstr>
      <vt:lpstr>EXPRESSIEF TALENT </vt:lpstr>
      <vt:lpstr>Vandaag en de komende twee weken  een les over CREATIEVE Expressie</vt:lpstr>
      <vt:lpstr>Creatieve Expressie</vt:lpstr>
      <vt:lpstr>Expressionisme</vt:lpstr>
      <vt:lpstr>Ga op zoek naar 3 bekende expressionisten.   Bekijk  afbeeldingen voor inspiratie. . </vt:lpstr>
      <vt:lpstr>INSPIRATIE</vt:lpstr>
      <vt:lpstr>Eindopdracht  : maak zelf een expressionistisch werkstuk over de Coronacrisis </vt:lpstr>
      <vt:lpstr>Je maakt gebruik van                Beeldtaal.</vt:lpstr>
      <vt:lpstr>PowerPoint-presentatie</vt:lpstr>
      <vt:lpstr>Bedenk wat je gaat maken</vt:lpstr>
      <vt:lpstr>Materiaal klaarleggen, beginnen maar!</vt:lpstr>
      <vt:lpstr>Tot Slot: Opdracht Beeldtaal </vt:lpstr>
      <vt:lpstr>Voor deze opdrachten heb je in totaal 3 weken de tijd.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 </dc:title>
  <dc:creator>Jeanet Moorlag - Huisingh</dc:creator>
  <cp:lastModifiedBy>Jeanet Moorlag - Huisingh</cp:lastModifiedBy>
  <cp:revision>44</cp:revision>
  <dcterms:created xsi:type="dcterms:W3CDTF">2020-06-10T09:51:34Z</dcterms:created>
  <dcterms:modified xsi:type="dcterms:W3CDTF">2020-06-10T16:50:04Z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0x0101001C189E1EDDB5234C95BE15B5B864091A</vt:lpwstr>
  </property>
</Properties>
</file>